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9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Lst>
  <p:sldSz cx="9144000" cy="5143500" type="screen16x9"/>
  <p:notesSz cx="6858000" cy="9144000"/>
  <p:embeddedFontLst>
    <p:embeddedFont>
      <p:font typeface="Comfortaa" panose="020B0604020202020204" charset="0"/>
      <p:regular r:id="rId94"/>
      <p:bold r:id="rId95"/>
    </p:embeddedFont>
    <p:embeddedFont>
      <p:font typeface="Consolas" panose="020B0609020204030204" pitchFamily="49" charset="0"/>
      <p:regular r:id="rId96"/>
      <p:bold r:id="rId97"/>
      <p:italic r:id="rId98"/>
      <p:boldItalic r:id="rId99"/>
    </p:embeddedFont>
    <p:embeddedFont>
      <p:font typeface="Lato" panose="020F0502020204030203" pitchFamily="34" charset="0"/>
      <p:regular r:id="rId100"/>
      <p:bold r:id="rId101"/>
      <p:italic r:id="rId102"/>
      <p:boldItalic r:id="rId103"/>
    </p:embeddedFont>
    <p:embeddedFont>
      <p:font typeface="Raleway" pitchFamily="2" charset="0"/>
      <p:regular r:id="rId104"/>
      <p:bold r:id="rId105"/>
      <p:italic r:id="rId106"/>
      <p:boldItalic r:id="rId107"/>
    </p:embeddedFont>
    <p:embeddedFont>
      <p:font typeface="Roboto" panose="02000000000000000000" pitchFamily="2" charset="0"/>
      <p:regular r:id="rId108"/>
      <p:bold r:id="rId109"/>
      <p:italic r:id="rId110"/>
      <p:boldItalic r:id="rId111"/>
    </p:embeddedFont>
    <p:embeddedFont>
      <p:font typeface="Roboto Medium" panose="02000000000000000000" pitchFamily="2" charset="0"/>
      <p:regular r:id="rId112"/>
      <p:bold r:id="rId113"/>
      <p:italic r:id="rId114"/>
      <p:boldItalic r:id="rId115"/>
    </p:embeddedFont>
    <p:embeddedFont>
      <p:font typeface="Roboto Thin" panose="02000000000000000000" pitchFamily="2" charset="0"/>
      <p:regular r:id="rId116"/>
      <p:bold r:id="rId117"/>
      <p:italic r:id="rId118"/>
      <p:boldItalic r:id="rId1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0" roundtripDataSignature="AMtx7mjXVLo+jBxJ5FWPKUXrk94nzoGt1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EDB3682-30A5-467C-AA27-087066334574}">
  <a:tblStyle styleId="{FEDB3682-30A5-467C-AA27-087066334574}"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351" autoAdjust="0"/>
  </p:normalViewPr>
  <p:slideViewPr>
    <p:cSldViewPr snapToGrid="0">
      <p:cViewPr varScale="1">
        <p:scale>
          <a:sx n="122" d="100"/>
          <a:sy n="122" d="100"/>
        </p:scale>
        <p:origin x="322" y="86"/>
      </p:cViewPr>
      <p:guideLst>
        <p:guide orient="horz" pos="1620"/>
        <p:guide pos="2880"/>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font" Target="fonts/font24.fntdata"/><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19.fntdata"/><Relationship Id="rId16" Type="http://schemas.openxmlformats.org/officeDocument/2006/relationships/slide" Target="slides/slide15.xml"/><Relationship Id="rId107" Type="http://schemas.openxmlformats.org/officeDocument/2006/relationships/font" Target="fonts/font14.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9.fntdata"/><Relationship Id="rId123"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font" Target="fonts/font2.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font" Target="fonts/font20.fntdata"/><Relationship Id="rId118" Type="http://schemas.openxmlformats.org/officeDocument/2006/relationships/font" Target="fonts/font25.fntdata"/><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10.fntdata"/><Relationship Id="rId108" Type="http://schemas.openxmlformats.org/officeDocument/2006/relationships/font" Target="fonts/font15.fntdata"/><Relationship Id="rId124" Type="http://schemas.openxmlformats.org/officeDocument/2006/relationships/tableStyles" Target="tableStyle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font" Target="fonts/font21.fntdata"/><Relationship Id="rId119" Type="http://schemas.openxmlformats.org/officeDocument/2006/relationships/font" Target="fonts/font26.fntdata"/><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16.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4.fntdata"/><Relationship Id="rId104" Type="http://schemas.openxmlformats.org/officeDocument/2006/relationships/font" Target="fonts/font11.fntdata"/><Relationship Id="rId120" Type="http://customschemas.google.com/relationships/presentationmetadata" Target="meta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17.fntdata"/><Relationship Id="rId115" Type="http://schemas.openxmlformats.org/officeDocument/2006/relationships/font" Target="fonts/font22.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7.fntdata"/><Relationship Id="rId105"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notesMaster" Target="notesMasters/notesMaster1.xml"/><Relationship Id="rId98" Type="http://schemas.openxmlformats.org/officeDocument/2006/relationships/font" Target="fonts/font5.fntdata"/><Relationship Id="rId121" Type="http://schemas.openxmlformats.org/officeDocument/2006/relationships/presProps" Target="pres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font" Target="fonts/font18.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font" Target="fonts/font1.fntdata"/><Relationship Id="rId99" Type="http://schemas.openxmlformats.org/officeDocument/2006/relationships/font" Target="fonts/font6.fntdata"/><Relationship Id="rId101" Type="http://schemas.openxmlformats.org/officeDocument/2006/relationships/font" Target="fonts/font8.fntdata"/><Relationship Id="rId122" Type="http://schemas.openxmlformats.org/officeDocument/2006/relationships/viewProps" Target="viewProps.xml"/></Relationships>
</file>

<file path=ppt/media/image1.png>
</file>

<file path=ppt/media/image10.gif>
</file>

<file path=ppt/media/image11.gif>
</file>

<file path=ppt/media/image12.gif>
</file>

<file path=ppt/media/image13.jpg>
</file>

<file path=ppt/media/image14.png>
</file>

<file path=ppt/media/image15.png>
</file>

<file path=ppt/media/image16.png>
</file>

<file path=ppt/media/image17.gif>
</file>

<file path=ppt/media/image18.png>
</file>

<file path=ppt/media/image2.png>
</file>

<file path=ppt/media/image3.png>
</file>

<file path=ppt/media/image4.gif>
</file>

<file path=ppt/media/image5.jp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www.neogaf.com/threads/is-color-banding-a-game-panel-or-driver-issue.1386255/" TargetMode="External"/><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Google Shape;212;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2" name="Google Shape;22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solidFill>
                  <a:schemeClr val="dk1"/>
                </a:solidFill>
              </a:rPr>
              <a:t>Options are useful to control the flow of a CMakeLists.txt and these options can be set either via variables or the command line (and thus it can be controlled from the IDE too).</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5" name="Google Shape;235;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1" name="Google Shape;241;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6" name="Google Shape;24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2" name="Google Shape;252;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5" name="Google Shape;26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Here we just define:</a:t>
            </a:r>
            <a:endParaRPr/>
          </a:p>
          <a:p>
            <a:pPr marL="457200" lvl="0" indent="-298450" algn="l" rtl="0">
              <a:lnSpc>
                <a:spcPct val="100000"/>
              </a:lnSpc>
              <a:spcBef>
                <a:spcPts val="0"/>
              </a:spcBef>
              <a:spcAft>
                <a:spcPts val="0"/>
              </a:spcAft>
              <a:buSzPts val="1100"/>
              <a:buChar char="-"/>
            </a:pPr>
            <a:r>
              <a:rPr lang="en"/>
              <a:t>The lowest allowed CMake version.</a:t>
            </a:r>
            <a:endParaRPr/>
          </a:p>
          <a:p>
            <a:pPr marL="457200" lvl="0" indent="-298450" algn="l" rtl="0">
              <a:lnSpc>
                <a:spcPct val="100000"/>
              </a:lnSpc>
              <a:spcBef>
                <a:spcPts val="0"/>
              </a:spcBef>
              <a:spcAft>
                <a:spcPts val="0"/>
              </a:spcAft>
              <a:buSzPts val="1100"/>
              <a:buChar char="-"/>
            </a:pPr>
            <a:r>
              <a:rPr lang="en"/>
              <a:t>The project name and version (choose whatever you like)</a:t>
            </a:r>
            <a:endParaRPr/>
          </a:p>
          <a:p>
            <a:pPr marL="457200" lvl="0" indent="-298450" algn="l" rtl="0">
              <a:lnSpc>
                <a:spcPct val="100000"/>
              </a:lnSpc>
              <a:spcBef>
                <a:spcPts val="0"/>
              </a:spcBef>
              <a:spcAft>
                <a:spcPts val="0"/>
              </a:spcAft>
              <a:buSzPts val="1100"/>
              <a:buChar char="-"/>
            </a:pPr>
            <a:r>
              <a:rPr lang="en"/>
              <a:t>Some configurations for the C++ compiler</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 name="Google Shape;27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Here we just define:</a:t>
            </a:r>
            <a:endParaRPr/>
          </a:p>
          <a:p>
            <a:pPr marL="457200" lvl="0" indent="-298450" algn="l" rtl="0">
              <a:lnSpc>
                <a:spcPct val="100000"/>
              </a:lnSpc>
              <a:spcBef>
                <a:spcPts val="0"/>
              </a:spcBef>
              <a:spcAft>
                <a:spcPts val="0"/>
              </a:spcAft>
              <a:buSzPts val="1100"/>
              <a:buChar char="-"/>
            </a:pPr>
            <a:r>
              <a:rPr lang="en"/>
              <a:t>The lowest allowed CMake version.</a:t>
            </a:r>
            <a:endParaRPr/>
          </a:p>
          <a:p>
            <a:pPr marL="457200" lvl="0" indent="-298450" algn="l" rtl="0">
              <a:lnSpc>
                <a:spcPct val="100000"/>
              </a:lnSpc>
              <a:spcBef>
                <a:spcPts val="0"/>
              </a:spcBef>
              <a:spcAft>
                <a:spcPts val="0"/>
              </a:spcAft>
              <a:buSzPts val="1100"/>
              <a:buChar char="-"/>
            </a:pPr>
            <a:r>
              <a:rPr lang="en"/>
              <a:t>The project name and version (choose whatever you like)</a:t>
            </a:r>
            <a:endParaRPr/>
          </a:p>
          <a:p>
            <a:pPr marL="457200" lvl="0" indent="-298450" algn="l" rtl="0">
              <a:lnSpc>
                <a:spcPct val="100000"/>
              </a:lnSpc>
              <a:spcBef>
                <a:spcPts val="0"/>
              </a:spcBef>
              <a:spcAft>
                <a:spcPts val="0"/>
              </a:spcAft>
              <a:buSzPts val="1100"/>
              <a:buChar char="-"/>
            </a:pPr>
            <a:r>
              <a:rPr lang="en"/>
              <a:t>Some configurations for the C++ compiler</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7" name="Google Shape;287;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Here we just define:</a:t>
            </a:r>
            <a:endParaRPr/>
          </a:p>
          <a:p>
            <a:pPr marL="457200" lvl="0" indent="-298450" algn="l" rtl="0">
              <a:lnSpc>
                <a:spcPct val="100000"/>
              </a:lnSpc>
              <a:spcBef>
                <a:spcPts val="0"/>
              </a:spcBef>
              <a:spcAft>
                <a:spcPts val="0"/>
              </a:spcAft>
              <a:buSzPts val="1100"/>
              <a:buChar char="-"/>
            </a:pPr>
            <a:r>
              <a:rPr lang="en"/>
              <a:t>The lowest allowed CMake version.</a:t>
            </a:r>
            <a:endParaRPr/>
          </a:p>
          <a:p>
            <a:pPr marL="457200" lvl="0" indent="-298450" algn="l" rtl="0">
              <a:lnSpc>
                <a:spcPct val="100000"/>
              </a:lnSpc>
              <a:spcBef>
                <a:spcPts val="0"/>
              </a:spcBef>
              <a:spcAft>
                <a:spcPts val="0"/>
              </a:spcAft>
              <a:buSzPts val="1100"/>
              <a:buChar char="-"/>
            </a:pPr>
            <a:r>
              <a:rPr lang="en"/>
              <a:t>The project name and version (choose whatever you like)</a:t>
            </a:r>
            <a:endParaRPr/>
          </a:p>
          <a:p>
            <a:pPr marL="457200" lvl="0" indent="-298450" algn="l" rtl="0">
              <a:lnSpc>
                <a:spcPct val="100000"/>
              </a:lnSpc>
              <a:spcBef>
                <a:spcPts val="0"/>
              </a:spcBef>
              <a:spcAft>
                <a:spcPts val="0"/>
              </a:spcAft>
              <a:buSzPts val="1100"/>
              <a:buChar char="-"/>
            </a:pPr>
            <a:r>
              <a:rPr lang="en"/>
              <a:t>Some configurations for the C++ compiler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1" name="Google Shape;301;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 name="Google Shape;30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Google Shape;313;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Google Shape;320;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6" name="Google Shape;326;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3" name="Google Shape;333;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9" name="Google Shape;339;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4" name="Google Shape;344;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0" name="Google Shape;360;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7" name="Google Shape;367;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solidFill>
                  <a:schemeClr val="dk1"/>
                </a:solidFill>
              </a:rPr>
              <a:t>This code is similar in many OpenGL projects so no need to be memorized at all.</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a:solidFill>
                  <a:schemeClr val="dk1"/>
                </a:solidFill>
              </a:rPr>
              <a:t>Here we are specifying that we want OpenGL 3.3.</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a:solidFill>
                  <a:schemeClr val="dk1"/>
                </a:solidFill>
              </a:rPr>
              <a:t>By choosing “GLFW_OPENGL_CORE_PROFILE”, we enforce that any features from older OpenGL that is no longer part of the core features of 3.3 will not work. In other words, “No Backward Compatibility”. The other alternatives are “GLFW_OPENGL_COMPAT_PROFILE” and “GLFW_OPENGL_ANY_PROFILE”.</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a:solidFill>
                  <a:schemeClr val="dk1"/>
                </a:solidFill>
              </a:rPr>
              <a:t>By enabling “GLFW_OPENGL_FORWARD_COMPAT”, we enforce that any features that are deprecated in 3.3 will be removed. This ensures that our code will be forward compatible with newer versions of OpenGL since we can’t use features that have been removed in newer OpenGL versions.</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7" name="Google Shape;12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8" name="Google Shape;388;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Details: https://mynameismjp.wordpress.com/2012/10/24/msaa-overview/</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5" name="Google Shape;395;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Although, when zoomed in, both aliased and anti-aliased images look pixelated, anti-aliasing makes slopes and curves look much smoother and more realistic when there is no zoom (at a decent resolution).</a:t>
            </a:r>
            <a:endParaRPr/>
          </a:p>
          <a:p>
            <a:pPr marL="0" lvl="0" indent="0" algn="l" rtl="0">
              <a:lnSpc>
                <a:spcPct val="100000"/>
              </a:lnSpc>
              <a:spcBef>
                <a:spcPts val="0"/>
              </a:spcBef>
              <a:spcAft>
                <a:spcPts val="0"/>
              </a:spcAft>
              <a:buSzPts val="1100"/>
              <a:buNone/>
            </a:pPr>
            <a:r>
              <a:rPr lang="en"/>
              <a:t>Image Source: https://itigic.com/what-is-anti-aliasing-and-how-does-it-work/</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p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0" name="Google Shape;400;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It is also very important for rendering extremely thin objects, especially where the thickness can be subpixel (smaller than a single pixel).</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a:solidFill>
                  <a:schemeClr val="dk1"/>
                </a:solidFill>
              </a:rPr>
              <a:t>Image Source: https://itigic.com/what-is-anti-aliasing-and-how-does-it-work/</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p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7" name="Google Shape;407;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p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2" name="Google Shape;482;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p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9" name="Google Shape;619;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p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4" name="Google Shape;754;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p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4" name="Google Shape;824;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p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3" name="Google Shape;1093;p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1" name="Google Shape;15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At least we need to define the minimum cmake version, the project name &amp; version and one target which can be an executable or a library.</a:t>
            </a:r>
            <a:endParaRPr/>
          </a:p>
          <a:p>
            <a:pPr marL="0" lvl="0" indent="0" algn="l" rtl="0">
              <a:lnSpc>
                <a:spcPct val="100000"/>
              </a:lnSpc>
              <a:spcBef>
                <a:spcPts val="0"/>
              </a:spcBef>
              <a:spcAft>
                <a:spcPts val="0"/>
              </a:spcAft>
              <a:buSzPts val="1100"/>
              <a:buNone/>
            </a:pPr>
            <a:r>
              <a:rPr lang="en"/>
              <a:t>Each target can be built from one or more c++ files.</a:t>
            </a:r>
            <a:endParaRPr/>
          </a:p>
          <a:p>
            <a:pPr marL="0" lvl="0" indent="0" algn="l" rtl="0">
              <a:lnSpc>
                <a:spcPct val="100000"/>
              </a:lnSpc>
              <a:spcBef>
                <a:spcPts val="0"/>
              </a:spcBef>
              <a:spcAft>
                <a:spcPts val="0"/>
              </a:spcAft>
              <a:buSzPts val="1100"/>
              <a:buNone/>
            </a:pPr>
            <a:r>
              <a:rPr lang="en"/>
              <a:t>Note that the executable name will be “application” although the project name is “minimal_project”. In addition, we can have more than one target.</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6"/>
        <p:cNvGrpSpPr/>
        <p:nvPr/>
      </p:nvGrpSpPr>
      <p:grpSpPr>
        <a:xfrm>
          <a:off x="0" y="0"/>
          <a:ext cx="0" cy="0"/>
          <a:chOff x="0" y="0"/>
          <a:chExt cx="0" cy="0"/>
        </a:xfrm>
      </p:grpSpPr>
      <p:sp>
        <p:nvSpPr>
          <p:cNvPr id="1357" name="Google Shape;1357;p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8" name="Google Shape;1358;p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88" name="Google Shape;1688;p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6"/>
        <p:cNvGrpSpPr/>
        <p:nvPr/>
      </p:nvGrpSpPr>
      <p:grpSpPr>
        <a:xfrm>
          <a:off x="0" y="0"/>
          <a:ext cx="0" cy="0"/>
          <a:chOff x="0" y="0"/>
          <a:chExt cx="0" cy="0"/>
        </a:xfrm>
      </p:grpSpPr>
      <p:sp>
        <p:nvSpPr>
          <p:cNvPr id="1757" name="Google Shape;1757;p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58" name="Google Shape;1758;p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 little piece of trivia: Some (if not all) game companies use SSAA to render promotional material. That’s why some players complain that the game doesn’t look as good as the posters or gameplay trailers.</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2"/>
        <p:cNvGrpSpPr/>
        <p:nvPr/>
      </p:nvGrpSpPr>
      <p:grpSpPr>
        <a:xfrm>
          <a:off x="0" y="0"/>
          <a:ext cx="0" cy="0"/>
          <a:chOff x="0" y="0"/>
          <a:chExt cx="0" cy="0"/>
        </a:xfrm>
      </p:grpSpPr>
      <p:sp>
        <p:nvSpPr>
          <p:cNvPr id="1763" name="Google Shape;1763;p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4" name="Google Shape;1764;p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4"/>
        <p:cNvGrpSpPr/>
        <p:nvPr/>
      </p:nvGrpSpPr>
      <p:grpSpPr>
        <a:xfrm>
          <a:off x="0" y="0"/>
          <a:ext cx="0" cy="0"/>
          <a:chOff x="0" y="0"/>
          <a:chExt cx="0" cy="0"/>
        </a:xfrm>
      </p:grpSpPr>
      <p:sp>
        <p:nvSpPr>
          <p:cNvPr id="2035" name="Google Shape;2035;p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36" name="Google Shape;2036;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p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07" name="Google Shape;2307;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5"/>
        <p:cNvGrpSpPr/>
        <p:nvPr/>
      </p:nvGrpSpPr>
      <p:grpSpPr>
        <a:xfrm>
          <a:off x="0" y="0"/>
          <a:ext cx="0" cy="0"/>
          <a:chOff x="0" y="0"/>
          <a:chExt cx="0" cy="0"/>
        </a:xfrm>
      </p:grpSpPr>
      <p:sp>
        <p:nvSpPr>
          <p:cNvPr id="2376" name="Google Shape;2376;p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77" name="Google Shape;2377;p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8"/>
        <p:cNvGrpSpPr/>
        <p:nvPr/>
      </p:nvGrpSpPr>
      <p:grpSpPr>
        <a:xfrm>
          <a:off x="0" y="0"/>
          <a:ext cx="0" cy="0"/>
          <a:chOff x="0" y="0"/>
          <a:chExt cx="0" cy="0"/>
        </a:xfrm>
      </p:grpSpPr>
      <p:sp>
        <p:nvSpPr>
          <p:cNvPr id="2779" name="Google Shape;2779;p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80" name="Google Shape;2780;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p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83" name="Google Shape;3183;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1"/>
        <p:cNvGrpSpPr/>
        <p:nvPr/>
      </p:nvGrpSpPr>
      <p:grpSpPr>
        <a:xfrm>
          <a:off x="0" y="0"/>
          <a:ext cx="0" cy="0"/>
          <a:chOff x="0" y="0"/>
          <a:chExt cx="0" cy="0"/>
        </a:xfrm>
      </p:grpSpPr>
      <p:sp>
        <p:nvSpPr>
          <p:cNvPr id="3252" name="Google Shape;3252;p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53" name="Google Shape;3253;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1" name="Google Shape;161;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Each target can be built from one or more c++ files. The files can only have one main function only.</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7"/>
        <p:cNvGrpSpPr/>
        <p:nvPr/>
      </p:nvGrpSpPr>
      <p:grpSpPr>
        <a:xfrm>
          <a:off x="0" y="0"/>
          <a:ext cx="0" cy="0"/>
          <a:chOff x="0" y="0"/>
          <a:chExt cx="0" cy="0"/>
        </a:xfrm>
      </p:grpSpPr>
      <p:sp>
        <p:nvSpPr>
          <p:cNvPr id="3258" name="Google Shape;3258;p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59" name="Google Shape;3259;p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3"/>
        <p:cNvGrpSpPr/>
        <p:nvPr/>
      </p:nvGrpSpPr>
      <p:grpSpPr>
        <a:xfrm>
          <a:off x="0" y="0"/>
          <a:ext cx="0" cy="0"/>
          <a:chOff x="0" y="0"/>
          <a:chExt cx="0" cy="0"/>
        </a:xfrm>
      </p:grpSpPr>
      <p:sp>
        <p:nvSpPr>
          <p:cNvPr id="3264" name="Google Shape;3264;p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65" name="Google Shape;3265;p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This code is similar in many OpenGL projects so need to be memorized at all.</a:t>
            </a:r>
            <a:endParaRPr/>
          </a:p>
          <a:p>
            <a:pPr marL="0" lvl="0" indent="0" algn="l" rtl="0">
              <a:lnSpc>
                <a:spcPct val="100000"/>
              </a:lnSpc>
              <a:spcBef>
                <a:spcPts val="0"/>
              </a:spcBef>
              <a:spcAft>
                <a:spcPts val="0"/>
              </a:spcAft>
              <a:buSzPts val="1100"/>
              <a:buNone/>
            </a:pPr>
            <a:r>
              <a:rPr lang="en"/>
              <a:t>Here we enable double buffering.</a:t>
            </a:r>
            <a:endParaRPr/>
          </a:p>
          <a:p>
            <a:pPr marL="0" lvl="0" indent="0" algn="l" rtl="0">
              <a:lnSpc>
                <a:spcPct val="100000"/>
              </a:lnSpc>
              <a:spcBef>
                <a:spcPts val="0"/>
              </a:spcBef>
              <a:spcAft>
                <a:spcPts val="0"/>
              </a:spcAft>
              <a:buSzPts val="1100"/>
              <a:buNone/>
            </a:pPr>
            <a:r>
              <a:rPr lang="en"/>
              <a:t>We also request that each pixel will store each color channel in 8 bits. This means that each pixel will be stored in 4*8=32 bits. Note that not all values of bits are possible, each GPU only supports a few formats so it can select another format if our request is unsatisfiable.</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0"/>
        <p:cNvGrpSpPr/>
        <p:nvPr/>
      </p:nvGrpSpPr>
      <p:grpSpPr>
        <a:xfrm>
          <a:off x="0" y="0"/>
          <a:ext cx="0" cy="0"/>
          <a:chOff x="0" y="0"/>
          <a:chExt cx="0" cy="0"/>
        </a:xfrm>
      </p:grpSpPr>
      <p:sp>
        <p:nvSpPr>
          <p:cNvPr id="3271" name="Google Shape;3271;p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72" name="Google Shape;3272;p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6"/>
        <p:cNvGrpSpPr/>
        <p:nvPr/>
      </p:nvGrpSpPr>
      <p:grpSpPr>
        <a:xfrm>
          <a:off x="0" y="0"/>
          <a:ext cx="0" cy="0"/>
          <a:chOff x="0" y="0"/>
          <a:chExt cx="0" cy="0"/>
        </a:xfrm>
      </p:grpSpPr>
      <p:sp>
        <p:nvSpPr>
          <p:cNvPr id="3277" name="Google Shape;3277;p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78" name="Google Shape;3278;p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2"/>
        <p:cNvGrpSpPr/>
        <p:nvPr/>
      </p:nvGrpSpPr>
      <p:grpSpPr>
        <a:xfrm>
          <a:off x="0" y="0"/>
          <a:ext cx="0" cy="0"/>
          <a:chOff x="0" y="0"/>
          <a:chExt cx="0" cy="0"/>
        </a:xfrm>
      </p:grpSpPr>
      <p:sp>
        <p:nvSpPr>
          <p:cNvPr id="3283" name="Google Shape;3283;p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4" name="Google Shape;3284;p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7"/>
        <p:cNvGrpSpPr/>
        <p:nvPr/>
      </p:nvGrpSpPr>
      <p:grpSpPr>
        <a:xfrm>
          <a:off x="0" y="0"/>
          <a:ext cx="0" cy="0"/>
          <a:chOff x="0" y="0"/>
          <a:chExt cx="0" cy="0"/>
        </a:xfrm>
      </p:grpSpPr>
      <p:sp>
        <p:nvSpPr>
          <p:cNvPr id="3288" name="Google Shape;3288;p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9" name="Google Shape;3289;p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2"/>
        <p:cNvGrpSpPr/>
        <p:nvPr/>
      </p:nvGrpSpPr>
      <p:grpSpPr>
        <a:xfrm>
          <a:off x="0" y="0"/>
          <a:ext cx="0" cy="0"/>
          <a:chOff x="0" y="0"/>
          <a:chExt cx="0" cy="0"/>
        </a:xfrm>
      </p:grpSpPr>
      <p:sp>
        <p:nvSpPr>
          <p:cNvPr id="3293" name="Google Shape;3293;p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4" name="Google Shape;3294;p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Image source: http://www.the-working-man.org/2014/12/bit-depth-color-precision-in-raster.html</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p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9" name="Google Shape;3299;p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Image source: https://docs.krita.org/en/general_concepts/colors/bit_depth.html</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2"/>
        <p:cNvGrpSpPr/>
        <p:nvPr/>
      </p:nvGrpSpPr>
      <p:grpSpPr>
        <a:xfrm>
          <a:off x="0" y="0"/>
          <a:ext cx="0" cy="0"/>
          <a:chOff x="0" y="0"/>
          <a:chExt cx="0" cy="0"/>
        </a:xfrm>
      </p:grpSpPr>
      <p:sp>
        <p:nvSpPr>
          <p:cNvPr id="3303" name="Google Shape;3303;p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04" name="Google Shape;3304;p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Image source: </a:t>
            </a:r>
            <a:r>
              <a:rPr lang="en" u="sng">
                <a:solidFill>
                  <a:schemeClr val="hlink"/>
                </a:solidFill>
                <a:hlinkClick r:id="rId3"/>
              </a:rPr>
              <a:t>https://www.neogaf.com/threads/is-color-banding-a-game-panel-or-driver-issue.1386255/</a:t>
            </a:r>
            <a:endParaRPr/>
          </a:p>
          <a:p>
            <a:pPr marL="0" lvl="0" indent="0" algn="l" rtl="0">
              <a:lnSpc>
                <a:spcPct val="100000"/>
              </a:lnSpc>
              <a:spcBef>
                <a:spcPts val="0"/>
              </a:spcBef>
              <a:spcAft>
                <a:spcPts val="0"/>
              </a:spcAft>
              <a:buSzPts val="1100"/>
              <a:buNone/>
            </a:pPr>
            <a:r>
              <a:rPr lang="en"/>
              <a:t>Even at 8-bit per channel (24-bits per RGB pixel or 32-bits per RGBA pixel), we can still see banding (steps in the color). This is usually apparent in dark scene since we don’t use the full color spectrum (only the dark part of the spectrum is used in the scene).</a:t>
            </a:r>
            <a:endParaRPr/>
          </a:p>
          <a:p>
            <a:pPr marL="0" lvl="0" indent="0" algn="l" rtl="0">
              <a:lnSpc>
                <a:spcPct val="100000"/>
              </a:lnSpc>
              <a:spcBef>
                <a:spcPts val="0"/>
              </a:spcBef>
              <a:spcAft>
                <a:spcPts val="0"/>
              </a:spcAft>
              <a:buSzPts val="1100"/>
              <a:buNone/>
            </a:pPr>
            <a:r>
              <a:rPr lang="en"/>
              <a:t>This is usually solved using a process called Dithering which is beyond the scope of this course (look for dithering in image processing).</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p:cNvGrpSpPr/>
        <p:nvPr/>
      </p:nvGrpSpPr>
      <p:grpSpPr>
        <a:xfrm>
          <a:off x="0" y="0"/>
          <a:ext cx="0" cy="0"/>
          <a:chOff x="0" y="0"/>
          <a:chExt cx="0" cy="0"/>
        </a:xfrm>
      </p:grpSpPr>
      <p:sp>
        <p:nvSpPr>
          <p:cNvPr id="3310" name="Google Shape;3310;p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11" name="Google Shape;3311;p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 name="Google Shape;16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solidFill>
                  <a:schemeClr val="dk1"/>
                </a:solidFill>
              </a:rPr>
              <a:t>We can have more than one target. From this configuration, we can deduce that either of the following is true:</a:t>
            </a:r>
            <a:endParaRPr>
              <a:solidFill>
                <a:schemeClr val="dk1"/>
              </a:solidFill>
            </a:endParaRPr>
          </a:p>
          <a:p>
            <a:pPr marL="0" lvl="0" indent="0" algn="l" rtl="0">
              <a:lnSpc>
                <a:spcPct val="100000"/>
              </a:lnSpc>
              <a:spcBef>
                <a:spcPts val="0"/>
              </a:spcBef>
              <a:spcAft>
                <a:spcPts val="0"/>
              </a:spcAft>
              <a:buSzPts val="1100"/>
              <a:buNone/>
            </a:pPr>
            <a:r>
              <a:rPr lang="en">
                <a:solidFill>
                  <a:schemeClr val="dk1"/>
                </a:solidFill>
              </a:rPr>
              <a:t>1- main.cpp and main2.cpp each have a main function but path/to/other.cpp doesn’t have a main function.</a:t>
            </a:r>
            <a:endParaRPr>
              <a:solidFill>
                <a:srgbClr val="1A9988"/>
              </a:solidFill>
            </a:endParaRPr>
          </a:p>
          <a:p>
            <a:pPr marL="0" lvl="0" indent="0" algn="l" rtl="0">
              <a:lnSpc>
                <a:spcPct val="100000"/>
              </a:lnSpc>
              <a:spcBef>
                <a:spcPts val="0"/>
              </a:spcBef>
              <a:spcAft>
                <a:spcPts val="0"/>
              </a:spcAft>
              <a:buSzPts val="1100"/>
              <a:buNone/>
            </a:pPr>
            <a:r>
              <a:rPr lang="en">
                <a:solidFill>
                  <a:srgbClr val="1A9988"/>
                </a:solidFill>
              </a:rPr>
              <a:t>1- path/to/other.cpp has a main function but (main.cpp and main2.cpp) both don’t have a main function.</a:t>
            </a:r>
            <a:endParaRPr>
              <a:solidFill>
                <a:srgbClr val="1A9988"/>
              </a:solidFill>
            </a:endParaRPr>
          </a:p>
          <a:p>
            <a:pPr marL="0" lvl="0" indent="0" algn="l" rtl="0">
              <a:lnSpc>
                <a:spcPct val="100000"/>
              </a:lnSpc>
              <a:spcBef>
                <a:spcPts val="0"/>
              </a:spcBef>
              <a:spcAft>
                <a:spcPts val="0"/>
              </a:spcAft>
              <a:buSzPts val="1100"/>
              <a:buNone/>
            </a:pPr>
            <a:r>
              <a:rPr lang="en">
                <a:solidFill>
                  <a:srgbClr val="1A9988"/>
                </a:solidFill>
              </a:rPr>
              <a:t>If more than or less than one main function is defined for an executable, an error will be thrown.</a:t>
            </a:r>
            <a:endParaRPr>
              <a:solidFill>
                <a:srgbClr val="1A9988"/>
              </a:solidFill>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6"/>
        <p:cNvGrpSpPr/>
        <p:nvPr/>
      </p:nvGrpSpPr>
      <p:grpSpPr>
        <a:xfrm>
          <a:off x="0" y="0"/>
          <a:ext cx="0" cy="0"/>
          <a:chOff x="0" y="0"/>
          <a:chExt cx="0" cy="0"/>
        </a:xfrm>
      </p:grpSpPr>
      <p:sp>
        <p:nvSpPr>
          <p:cNvPr id="3317" name="Google Shape;3317;p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18" name="Google Shape;3318;p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Image source: https://en.wikipedia.org/wiki/Z-buffering</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3"/>
        <p:cNvGrpSpPr/>
        <p:nvPr/>
      </p:nvGrpSpPr>
      <p:grpSpPr>
        <a:xfrm>
          <a:off x="0" y="0"/>
          <a:ext cx="0" cy="0"/>
          <a:chOff x="0" y="0"/>
          <a:chExt cx="0" cy="0"/>
        </a:xfrm>
      </p:grpSpPr>
      <p:sp>
        <p:nvSpPr>
          <p:cNvPr id="3324" name="Google Shape;3324;p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25" name="Google Shape;3325;p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0"/>
        <p:cNvGrpSpPr/>
        <p:nvPr/>
      </p:nvGrpSpPr>
      <p:grpSpPr>
        <a:xfrm>
          <a:off x="0" y="0"/>
          <a:ext cx="0" cy="0"/>
          <a:chOff x="0" y="0"/>
          <a:chExt cx="0" cy="0"/>
        </a:xfrm>
      </p:grpSpPr>
      <p:sp>
        <p:nvSpPr>
          <p:cNvPr id="3331" name="Google Shape;3331;p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32" name="Google Shape;3332;p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7"/>
        <p:cNvGrpSpPr/>
        <p:nvPr/>
      </p:nvGrpSpPr>
      <p:grpSpPr>
        <a:xfrm>
          <a:off x="0" y="0"/>
          <a:ext cx="0" cy="0"/>
          <a:chOff x="0" y="0"/>
          <a:chExt cx="0" cy="0"/>
        </a:xfrm>
      </p:grpSpPr>
      <p:sp>
        <p:nvSpPr>
          <p:cNvPr id="3338" name="Google Shape;3338;p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39" name="Google Shape;3339;p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solidFill>
                  <a:schemeClr val="dk1"/>
                </a:solidFill>
              </a:rPr>
              <a:t>This code is similar in many OpenGL projects so need to be memorized at all.</a:t>
            </a:r>
            <a:endParaRPr>
              <a:solidFill>
                <a:schemeClr val="dk1"/>
              </a:solidFill>
            </a:endParaRPr>
          </a:p>
          <a:p>
            <a:pPr marL="0" lvl="0" indent="0" algn="l" rtl="0">
              <a:lnSpc>
                <a:spcPct val="100000"/>
              </a:lnSpc>
              <a:spcBef>
                <a:spcPts val="0"/>
              </a:spcBef>
              <a:spcAft>
                <a:spcPts val="0"/>
              </a:spcAft>
              <a:buSzPts val="1100"/>
              <a:buNone/>
            </a:pPr>
            <a:r>
              <a:rPr lang="en">
                <a:solidFill>
                  <a:schemeClr val="dk1"/>
                </a:solidFill>
              </a:rPr>
              <a:t>First parameter is window width.</a:t>
            </a:r>
            <a:endParaRPr>
              <a:solidFill>
                <a:schemeClr val="dk1"/>
              </a:solidFill>
            </a:endParaRPr>
          </a:p>
          <a:p>
            <a:pPr marL="0" lvl="0" indent="0" algn="l" rtl="0">
              <a:lnSpc>
                <a:spcPct val="100000"/>
              </a:lnSpc>
              <a:spcBef>
                <a:spcPts val="0"/>
              </a:spcBef>
              <a:spcAft>
                <a:spcPts val="0"/>
              </a:spcAft>
              <a:buSzPts val="1100"/>
              <a:buNone/>
            </a:pPr>
            <a:r>
              <a:rPr lang="en">
                <a:solidFill>
                  <a:schemeClr val="dk1"/>
                </a:solidFill>
              </a:rPr>
              <a:t>Second parameter is window height.</a:t>
            </a:r>
            <a:endParaRPr>
              <a:solidFill>
                <a:schemeClr val="dk1"/>
              </a:solidFill>
            </a:endParaRPr>
          </a:p>
          <a:p>
            <a:pPr marL="0" lvl="0" indent="0" algn="l" rtl="0">
              <a:lnSpc>
                <a:spcPct val="100000"/>
              </a:lnSpc>
              <a:spcBef>
                <a:spcPts val="0"/>
              </a:spcBef>
              <a:spcAft>
                <a:spcPts val="0"/>
              </a:spcAft>
              <a:buSzPts val="1100"/>
              <a:buNone/>
            </a:pPr>
            <a:r>
              <a:rPr lang="en">
                <a:solidFill>
                  <a:schemeClr val="dk1"/>
                </a:solidFill>
              </a:rPr>
              <a:t>Third parameter is window title.</a:t>
            </a:r>
            <a:endParaRPr>
              <a:solidFill>
                <a:schemeClr val="dk1"/>
              </a:solidFill>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5"/>
        <p:cNvGrpSpPr/>
        <p:nvPr/>
      </p:nvGrpSpPr>
      <p:grpSpPr>
        <a:xfrm>
          <a:off x="0" y="0"/>
          <a:ext cx="0" cy="0"/>
          <a:chOff x="0" y="0"/>
          <a:chExt cx="0" cy="0"/>
        </a:xfrm>
      </p:grpSpPr>
      <p:sp>
        <p:nvSpPr>
          <p:cNvPr id="3346" name="Google Shape;3346;p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47" name="Google Shape;3347;p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2"/>
        <p:cNvGrpSpPr/>
        <p:nvPr/>
      </p:nvGrpSpPr>
      <p:grpSpPr>
        <a:xfrm>
          <a:off x="0" y="0"/>
          <a:ext cx="0" cy="0"/>
          <a:chOff x="0" y="0"/>
          <a:chExt cx="0" cy="0"/>
        </a:xfrm>
      </p:grpSpPr>
      <p:sp>
        <p:nvSpPr>
          <p:cNvPr id="3353" name="Google Shape;3353;p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54" name="Google Shape;3354;p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9"/>
        <p:cNvGrpSpPr/>
        <p:nvPr/>
      </p:nvGrpSpPr>
      <p:grpSpPr>
        <a:xfrm>
          <a:off x="0" y="0"/>
          <a:ext cx="0" cy="0"/>
          <a:chOff x="0" y="0"/>
          <a:chExt cx="0" cy="0"/>
        </a:xfrm>
      </p:grpSpPr>
      <p:sp>
        <p:nvSpPr>
          <p:cNvPr id="3360" name="Google Shape;3360;p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1" name="Google Shape;3361;p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5"/>
        <p:cNvGrpSpPr/>
        <p:nvPr/>
      </p:nvGrpSpPr>
      <p:grpSpPr>
        <a:xfrm>
          <a:off x="0" y="0"/>
          <a:ext cx="0" cy="0"/>
          <a:chOff x="0" y="0"/>
          <a:chExt cx="0" cy="0"/>
        </a:xfrm>
      </p:grpSpPr>
      <p:sp>
        <p:nvSpPr>
          <p:cNvPr id="3366" name="Google Shape;3366;p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7" name="Google Shape;3367;p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6"/>
        <p:cNvGrpSpPr/>
        <p:nvPr/>
      </p:nvGrpSpPr>
      <p:grpSpPr>
        <a:xfrm>
          <a:off x="0" y="0"/>
          <a:ext cx="0" cy="0"/>
          <a:chOff x="0" y="0"/>
          <a:chExt cx="0" cy="0"/>
        </a:xfrm>
      </p:grpSpPr>
      <p:sp>
        <p:nvSpPr>
          <p:cNvPr id="3377" name="Google Shape;3377;p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78" name="Google Shape;3378;p6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8"/>
        <p:cNvGrpSpPr/>
        <p:nvPr/>
      </p:nvGrpSpPr>
      <p:grpSpPr>
        <a:xfrm>
          <a:off x="0" y="0"/>
          <a:ext cx="0" cy="0"/>
          <a:chOff x="0" y="0"/>
          <a:chExt cx="0" cy="0"/>
        </a:xfrm>
      </p:grpSpPr>
      <p:sp>
        <p:nvSpPr>
          <p:cNvPr id="3389" name="Google Shape;3389;p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90" name="Google Shape;3390;p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7" name="Google Shape;177;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solidFill>
                  <a:schemeClr val="dk1"/>
                </a:solidFill>
              </a:rPr>
              <a:t>Sometimes, it is desired to compile some pieces of code once and turn them into a static library. Then the library can be linked to the executable by the linker.</a:t>
            </a:r>
            <a:endParaRPr>
              <a:solidFill>
                <a:schemeClr val="dk1"/>
              </a:solidFill>
            </a:endParaRPr>
          </a:p>
          <a:p>
            <a:pPr marL="0" lvl="0" indent="0" algn="l" rtl="0">
              <a:lnSpc>
                <a:spcPct val="100000"/>
              </a:lnSpc>
              <a:spcBef>
                <a:spcPts val="0"/>
              </a:spcBef>
              <a:spcAft>
                <a:spcPts val="0"/>
              </a:spcAft>
              <a:buSzPts val="1100"/>
              <a:buNone/>
            </a:pPr>
            <a:r>
              <a:rPr lang="en">
                <a:solidFill>
                  <a:schemeClr val="dk1"/>
                </a:solidFill>
              </a:rPr>
              <a:t>Note:</a:t>
            </a:r>
            <a:endParaRPr>
              <a:solidFill>
                <a:schemeClr val="dk1"/>
              </a:solidFill>
            </a:endParaRPr>
          </a:p>
          <a:p>
            <a:pPr marL="457200" lvl="0" indent="-298450" algn="l" rtl="0">
              <a:lnSpc>
                <a:spcPct val="100000"/>
              </a:lnSpc>
              <a:spcBef>
                <a:spcPts val="0"/>
              </a:spcBef>
              <a:spcAft>
                <a:spcPts val="0"/>
              </a:spcAft>
              <a:buClr>
                <a:schemeClr val="dk1"/>
              </a:buClr>
              <a:buSzPts val="1100"/>
              <a:buChar char="-"/>
            </a:pPr>
            <a:r>
              <a:rPr lang="en">
                <a:solidFill>
                  <a:schemeClr val="dk1"/>
                </a:solidFill>
              </a:rPr>
              <a:t>Static libraries are used during linking to retrieve pieces of code that the executable needs. If a needed static library is missing, a linking error will occur. On windows, they usually have the extension “.lib”.</a:t>
            </a:r>
            <a:endParaRPr>
              <a:solidFill>
                <a:schemeClr val="dk1"/>
              </a:solidFill>
            </a:endParaRPr>
          </a:p>
          <a:p>
            <a:pPr marL="457200" lvl="0" indent="-298450" algn="l" rtl="0">
              <a:lnSpc>
                <a:spcPct val="100000"/>
              </a:lnSpc>
              <a:spcBef>
                <a:spcPts val="0"/>
              </a:spcBef>
              <a:spcAft>
                <a:spcPts val="0"/>
              </a:spcAft>
              <a:buClr>
                <a:schemeClr val="dk1"/>
              </a:buClr>
              <a:buSzPts val="1100"/>
              <a:buChar char="-"/>
            </a:pPr>
            <a:r>
              <a:rPr lang="en">
                <a:solidFill>
                  <a:schemeClr val="dk1"/>
                </a:solidFill>
              </a:rPr>
              <a:t>Dynamic libraries are loaded in runtime by the executable. If a needed dynamic library is missing, a runtime error will occur. On windows, they usually have the extension “.dll”.</a:t>
            </a:r>
            <a:endParaRPr>
              <a:solidFill>
                <a:schemeClr val="dk1"/>
              </a:solidFill>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4"/>
        <p:cNvGrpSpPr/>
        <p:nvPr/>
      </p:nvGrpSpPr>
      <p:grpSpPr>
        <a:xfrm>
          <a:off x="0" y="0"/>
          <a:ext cx="0" cy="0"/>
          <a:chOff x="0" y="0"/>
          <a:chExt cx="0" cy="0"/>
        </a:xfrm>
      </p:grpSpPr>
      <p:sp>
        <p:nvSpPr>
          <p:cNvPr id="3395" name="Google Shape;3395;p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96" name="Google Shape;3396;p7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9"/>
        <p:cNvGrpSpPr/>
        <p:nvPr/>
      </p:nvGrpSpPr>
      <p:grpSpPr>
        <a:xfrm>
          <a:off x="0" y="0"/>
          <a:ext cx="0" cy="0"/>
          <a:chOff x="0" y="0"/>
          <a:chExt cx="0" cy="0"/>
        </a:xfrm>
      </p:grpSpPr>
      <p:sp>
        <p:nvSpPr>
          <p:cNvPr id="3400" name="Google Shape;3400;p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01" name="Google Shape;3401;p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4"/>
        <p:cNvGrpSpPr/>
        <p:nvPr/>
      </p:nvGrpSpPr>
      <p:grpSpPr>
        <a:xfrm>
          <a:off x="0" y="0"/>
          <a:ext cx="0" cy="0"/>
          <a:chOff x="0" y="0"/>
          <a:chExt cx="0" cy="0"/>
        </a:xfrm>
      </p:grpSpPr>
      <p:sp>
        <p:nvSpPr>
          <p:cNvPr id="3405" name="Google Shape;3405;p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06" name="Google Shape;3406;p7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2"/>
        <p:cNvGrpSpPr/>
        <p:nvPr/>
      </p:nvGrpSpPr>
      <p:grpSpPr>
        <a:xfrm>
          <a:off x="0" y="0"/>
          <a:ext cx="0" cy="0"/>
          <a:chOff x="0" y="0"/>
          <a:chExt cx="0" cy="0"/>
        </a:xfrm>
      </p:grpSpPr>
      <p:sp>
        <p:nvSpPr>
          <p:cNvPr id="3413" name="Google Shape;3413;p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14" name="Google Shape;3414;p7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7"/>
        <p:cNvGrpSpPr/>
        <p:nvPr/>
      </p:nvGrpSpPr>
      <p:grpSpPr>
        <a:xfrm>
          <a:off x="0" y="0"/>
          <a:ext cx="0" cy="0"/>
          <a:chOff x="0" y="0"/>
          <a:chExt cx="0" cy="0"/>
        </a:xfrm>
      </p:grpSpPr>
      <p:sp>
        <p:nvSpPr>
          <p:cNvPr id="3418" name="Google Shape;3418;p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19" name="Google Shape;3419;p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7"/>
        <p:cNvGrpSpPr/>
        <p:nvPr/>
      </p:nvGrpSpPr>
      <p:grpSpPr>
        <a:xfrm>
          <a:off x="0" y="0"/>
          <a:ext cx="0" cy="0"/>
          <a:chOff x="0" y="0"/>
          <a:chExt cx="0" cy="0"/>
        </a:xfrm>
      </p:grpSpPr>
      <p:sp>
        <p:nvSpPr>
          <p:cNvPr id="3428" name="Google Shape;3428;p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29" name="Google Shape;3429;p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3"/>
        <p:cNvGrpSpPr/>
        <p:nvPr/>
      </p:nvGrpSpPr>
      <p:grpSpPr>
        <a:xfrm>
          <a:off x="0" y="0"/>
          <a:ext cx="0" cy="0"/>
          <a:chOff x="0" y="0"/>
          <a:chExt cx="0" cy="0"/>
        </a:xfrm>
      </p:grpSpPr>
      <p:sp>
        <p:nvSpPr>
          <p:cNvPr id="3444" name="Google Shape;3444;p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45" name="Google Shape;3445;p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9"/>
        <p:cNvGrpSpPr/>
        <p:nvPr/>
      </p:nvGrpSpPr>
      <p:grpSpPr>
        <a:xfrm>
          <a:off x="0" y="0"/>
          <a:ext cx="0" cy="0"/>
          <a:chOff x="0" y="0"/>
          <a:chExt cx="0" cy="0"/>
        </a:xfrm>
      </p:grpSpPr>
      <p:sp>
        <p:nvSpPr>
          <p:cNvPr id="3530" name="Google Shape;3530;p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31" name="Google Shape;3531;p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1"/>
        <p:cNvGrpSpPr/>
        <p:nvPr/>
      </p:nvGrpSpPr>
      <p:grpSpPr>
        <a:xfrm>
          <a:off x="0" y="0"/>
          <a:ext cx="0" cy="0"/>
          <a:chOff x="0" y="0"/>
          <a:chExt cx="0" cy="0"/>
        </a:xfrm>
      </p:grpSpPr>
      <p:sp>
        <p:nvSpPr>
          <p:cNvPr id="3552" name="Google Shape;3552;p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53" name="Google Shape;3553;p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7"/>
        <p:cNvGrpSpPr/>
        <p:nvPr/>
      </p:nvGrpSpPr>
      <p:grpSpPr>
        <a:xfrm>
          <a:off x="0" y="0"/>
          <a:ext cx="0" cy="0"/>
          <a:chOff x="0" y="0"/>
          <a:chExt cx="0" cy="0"/>
        </a:xfrm>
      </p:grpSpPr>
      <p:sp>
        <p:nvSpPr>
          <p:cNvPr id="3558" name="Google Shape;3558;p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59" name="Google Shape;3559;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solidFill>
                  <a:schemeClr val="dk1"/>
                </a:solidFill>
              </a:rPr>
              <a:t>Here we are adding a subdirectory that contains another CMakeLists. That included CMakeLists can have its own targets. If any of these targets is a library, we can link it to one of our targets using it name.</a:t>
            </a:r>
            <a:endParaRPr>
              <a:solidFill>
                <a:schemeClr val="dk1"/>
              </a:solidFill>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3"/>
        <p:cNvGrpSpPr/>
        <p:nvPr/>
      </p:nvGrpSpPr>
      <p:grpSpPr>
        <a:xfrm>
          <a:off x="0" y="0"/>
          <a:ext cx="0" cy="0"/>
          <a:chOff x="0" y="0"/>
          <a:chExt cx="0" cy="0"/>
        </a:xfrm>
      </p:grpSpPr>
      <p:sp>
        <p:nvSpPr>
          <p:cNvPr id="3564" name="Google Shape;3564;p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65" name="Google Shape;3565;p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9"/>
        <p:cNvGrpSpPr/>
        <p:nvPr/>
      </p:nvGrpSpPr>
      <p:grpSpPr>
        <a:xfrm>
          <a:off x="0" y="0"/>
          <a:ext cx="0" cy="0"/>
          <a:chOff x="0" y="0"/>
          <a:chExt cx="0" cy="0"/>
        </a:xfrm>
      </p:grpSpPr>
      <p:sp>
        <p:nvSpPr>
          <p:cNvPr id="3570" name="Google Shape;3570;p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71" name="Google Shape;3571;p8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5"/>
        <p:cNvGrpSpPr/>
        <p:nvPr/>
      </p:nvGrpSpPr>
      <p:grpSpPr>
        <a:xfrm>
          <a:off x="0" y="0"/>
          <a:ext cx="0" cy="0"/>
          <a:chOff x="0" y="0"/>
          <a:chExt cx="0" cy="0"/>
        </a:xfrm>
      </p:grpSpPr>
      <p:sp>
        <p:nvSpPr>
          <p:cNvPr id="3576" name="Google Shape;3576;p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77" name="Google Shape;3577;p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1"/>
        <p:cNvGrpSpPr/>
        <p:nvPr/>
      </p:nvGrpSpPr>
      <p:grpSpPr>
        <a:xfrm>
          <a:off x="0" y="0"/>
          <a:ext cx="0" cy="0"/>
          <a:chOff x="0" y="0"/>
          <a:chExt cx="0" cy="0"/>
        </a:xfrm>
      </p:grpSpPr>
      <p:sp>
        <p:nvSpPr>
          <p:cNvPr id="3582" name="Google Shape;3582;p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83" name="Google Shape;3583;p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8"/>
        <p:cNvGrpSpPr/>
        <p:nvPr/>
      </p:nvGrpSpPr>
      <p:grpSpPr>
        <a:xfrm>
          <a:off x="0" y="0"/>
          <a:ext cx="0" cy="0"/>
          <a:chOff x="0" y="0"/>
          <a:chExt cx="0" cy="0"/>
        </a:xfrm>
      </p:grpSpPr>
      <p:sp>
        <p:nvSpPr>
          <p:cNvPr id="3589" name="Google Shape;3589;p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90" name="Google Shape;3590;p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8"/>
        <p:cNvGrpSpPr/>
        <p:nvPr/>
      </p:nvGrpSpPr>
      <p:grpSpPr>
        <a:xfrm>
          <a:off x="0" y="0"/>
          <a:ext cx="0" cy="0"/>
          <a:chOff x="0" y="0"/>
          <a:chExt cx="0" cy="0"/>
        </a:xfrm>
      </p:grpSpPr>
      <p:sp>
        <p:nvSpPr>
          <p:cNvPr id="3599" name="Google Shape;3599;p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00" name="Google Shape;3600;p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8"/>
        <p:cNvGrpSpPr/>
        <p:nvPr/>
      </p:nvGrpSpPr>
      <p:grpSpPr>
        <a:xfrm>
          <a:off x="0" y="0"/>
          <a:ext cx="0" cy="0"/>
          <a:chOff x="0" y="0"/>
          <a:chExt cx="0" cy="0"/>
        </a:xfrm>
      </p:grpSpPr>
      <p:sp>
        <p:nvSpPr>
          <p:cNvPr id="3609" name="Google Shape;3609;p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10" name="Google Shape;3610;p8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4"/>
        <p:cNvGrpSpPr/>
        <p:nvPr/>
      </p:nvGrpSpPr>
      <p:grpSpPr>
        <a:xfrm>
          <a:off x="0" y="0"/>
          <a:ext cx="0" cy="0"/>
          <a:chOff x="0" y="0"/>
          <a:chExt cx="0" cy="0"/>
        </a:xfrm>
      </p:grpSpPr>
      <p:sp>
        <p:nvSpPr>
          <p:cNvPr id="3615" name="Google Shape;3615;p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16" name="Google Shape;3616;p8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3"/>
        <p:cNvGrpSpPr/>
        <p:nvPr/>
      </p:nvGrpSpPr>
      <p:grpSpPr>
        <a:xfrm>
          <a:off x="0" y="0"/>
          <a:ext cx="0" cy="0"/>
          <a:chOff x="0" y="0"/>
          <a:chExt cx="0" cy="0"/>
        </a:xfrm>
      </p:grpSpPr>
      <p:sp>
        <p:nvSpPr>
          <p:cNvPr id="3624" name="Google Shape;3624;p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25" name="Google Shape;3625;p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9"/>
        <p:cNvGrpSpPr/>
        <p:nvPr/>
      </p:nvGrpSpPr>
      <p:grpSpPr>
        <a:xfrm>
          <a:off x="0" y="0"/>
          <a:ext cx="0" cy="0"/>
          <a:chOff x="0" y="0"/>
          <a:chExt cx="0" cy="0"/>
        </a:xfrm>
      </p:grpSpPr>
      <p:sp>
        <p:nvSpPr>
          <p:cNvPr id="3630" name="Google Shape;3630;p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1" name="Google Shape;3631;p8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solidFill>
                  <a:schemeClr val="dk1"/>
                </a:solidFill>
              </a:rPr>
              <a:t>Include_directories allow us to add directories in which the includes can be found. This affects only includes that are in the form #include &lt;...&gt;</a:t>
            </a:r>
            <a:endParaRPr>
              <a:solidFill>
                <a:schemeClr val="dk1"/>
              </a:solidFill>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5"/>
        <p:cNvGrpSpPr/>
        <p:nvPr/>
      </p:nvGrpSpPr>
      <p:grpSpPr>
        <a:xfrm>
          <a:off x="0" y="0"/>
          <a:ext cx="0" cy="0"/>
          <a:chOff x="0" y="0"/>
          <a:chExt cx="0" cy="0"/>
        </a:xfrm>
      </p:grpSpPr>
      <p:sp>
        <p:nvSpPr>
          <p:cNvPr id="3636" name="Google Shape;3636;p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7" name="Google Shape;3637;p9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0"/>
        <p:cNvGrpSpPr/>
        <p:nvPr/>
      </p:nvGrpSpPr>
      <p:grpSpPr>
        <a:xfrm>
          <a:off x="0" y="0"/>
          <a:ext cx="0" cy="0"/>
          <a:chOff x="0" y="0"/>
          <a:chExt cx="0" cy="0"/>
        </a:xfrm>
      </p:grpSpPr>
      <p:sp>
        <p:nvSpPr>
          <p:cNvPr id="3641" name="Google Shape;3641;p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42" name="Google Shape;3642;p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9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93"/>
          <p:cNvGrpSpPr/>
          <p:nvPr/>
        </p:nvGrpSpPr>
        <p:grpSpPr>
          <a:xfrm>
            <a:off x="830392" y="1191256"/>
            <a:ext cx="745763" cy="45826"/>
            <a:chOff x="4580561" y="2589004"/>
            <a:chExt cx="1064464" cy="25200"/>
          </a:xfrm>
        </p:grpSpPr>
        <p:sp>
          <p:nvSpPr>
            <p:cNvPr id="12" name="Google Shape;12;p9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9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 name="Google Shape;14;p93"/>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a:endParaRPr/>
          </a:p>
        </p:txBody>
      </p:sp>
      <p:sp>
        <p:nvSpPr>
          <p:cNvPr id="15" name="Google Shape;15;p93"/>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6" name="Google Shape;16;p9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02"/>
          <p:cNvSpPr txBox="1">
            <a:spLocks noGrp="1"/>
          </p:cNvSpPr>
          <p:nvPr>
            <p:ph type="body" idx="1"/>
          </p:nvPr>
        </p:nvSpPr>
        <p:spPr>
          <a:xfrm>
            <a:off x="724950" y="4372551"/>
            <a:ext cx="7697400" cy="4605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300"/>
              <a:buNone/>
              <a:defRPr/>
            </a:lvl1pPr>
          </a:lstStyle>
          <a:p>
            <a:endParaRPr/>
          </a:p>
        </p:txBody>
      </p:sp>
      <p:sp>
        <p:nvSpPr>
          <p:cNvPr id="74" name="Google Shape;74;p10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5"/>
        <p:cNvGrpSpPr/>
        <p:nvPr/>
      </p:nvGrpSpPr>
      <p:grpSpPr>
        <a:xfrm>
          <a:off x="0" y="0"/>
          <a:ext cx="0" cy="0"/>
          <a:chOff x="0" y="0"/>
          <a:chExt cx="0" cy="0"/>
        </a:xfrm>
      </p:grpSpPr>
      <p:grpSp>
        <p:nvGrpSpPr>
          <p:cNvPr id="76" name="Google Shape;76;p103"/>
          <p:cNvGrpSpPr/>
          <p:nvPr/>
        </p:nvGrpSpPr>
        <p:grpSpPr>
          <a:xfrm>
            <a:off x="830392" y="4169130"/>
            <a:ext cx="745763" cy="45826"/>
            <a:chOff x="4580561" y="2589004"/>
            <a:chExt cx="1064464" cy="25200"/>
          </a:xfrm>
        </p:grpSpPr>
        <p:sp>
          <p:nvSpPr>
            <p:cNvPr id="77" name="Google Shape;77;p10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10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 name="Google Shape;79;p103"/>
          <p:cNvSpPr txBox="1">
            <a:spLocks noGrp="1"/>
          </p:cNvSpPr>
          <p:nvPr>
            <p:ph type="title" hasCustomPrompt="1"/>
          </p:nvPr>
        </p:nvSpPr>
        <p:spPr>
          <a:xfrm>
            <a:off x="729450" y="733950"/>
            <a:ext cx="7688400" cy="12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80" name="Google Shape;80;p103"/>
          <p:cNvSpPr txBox="1">
            <a:spLocks noGrp="1"/>
          </p:cNvSpPr>
          <p:nvPr>
            <p:ph type="body" idx="1"/>
          </p:nvPr>
        </p:nvSpPr>
        <p:spPr>
          <a:xfrm>
            <a:off x="729450" y="2272888"/>
            <a:ext cx="7688400" cy="15804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lt1"/>
              </a:buClr>
              <a:buSzPts val="1300"/>
              <a:buChar char="●"/>
              <a:defRPr>
                <a:solidFill>
                  <a:schemeClr val="lt1"/>
                </a:solidFill>
              </a:defRPr>
            </a:lvl1pPr>
            <a:lvl2pPr marL="914400" lvl="1" indent="-298450" algn="l">
              <a:lnSpc>
                <a:spcPct val="115000"/>
              </a:lnSpc>
              <a:spcBef>
                <a:spcPts val="1600"/>
              </a:spcBef>
              <a:spcAft>
                <a:spcPts val="0"/>
              </a:spcAft>
              <a:buClr>
                <a:schemeClr val="lt1"/>
              </a:buClr>
              <a:buSzPts val="1100"/>
              <a:buChar char="○"/>
              <a:defRPr>
                <a:solidFill>
                  <a:schemeClr val="lt1"/>
                </a:solidFill>
              </a:defRPr>
            </a:lvl2pPr>
            <a:lvl3pPr marL="1371600" lvl="2" indent="-298450" algn="l">
              <a:lnSpc>
                <a:spcPct val="115000"/>
              </a:lnSpc>
              <a:spcBef>
                <a:spcPts val="1600"/>
              </a:spcBef>
              <a:spcAft>
                <a:spcPts val="0"/>
              </a:spcAft>
              <a:buClr>
                <a:schemeClr val="lt1"/>
              </a:buClr>
              <a:buSzPts val="1100"/>
              <a:buChar char="■"/>
              <a:defRPr>
                <a:solidFill>
                  <a:schemeClr val="lt1"/>
                </a:solidFill>
              </a:defRPr>
            </a:lvl3pPr>
            <a:lvl4pPr marL="1828800" lvl="3" indent="-298450" algn="l">
              <a:lnSpc>
                <a:spcPct val="115000"/>
              </a:lnSpc>
              <a:spcBef>
                <a:spcPts val="1600"/>
              </a:spcBef>
              <a:spcAft>
                <a:spcPts val="0"/>
              </a:spcAft>
              <a:buClr>
                <a:schemeClr val="lt1"/>
              </a:buClr>
              <a:buSzPts val="1100"/>
              <a:buChar char="●"/>
              <a:defRPr>
                <a:solidFill>
                  <a:schemeClr val="lt1"/>
                </a:solidFill>
              </a:defRPr>
            </a:lvl4pPr>
            <a:lvl5pPr marL="2286000" lvl="4" indent="-298450" algn="l">
              <a:lnSpc>
                <a:spcPct val="115000"/>
              </a:lnSpc>
              <a:spcBef>
                <a:spcPts val="1600"/>
              </a:spcBef>
              <a:spcAft>
                <a:spcPts val="0"/>
              </a:spcAft>
              <a:buClr>
                <a:schemeClr val="lt1"/>
              </a:buClr>
              <a:buSzPts val="1100"/>
              <a:buChar char="○"/>
              <a:defRPr>
                <a:solidFill>
                  <a:schemeClr val="lt1"/>
                </a:solidFill>
              </a:defRPr>
            </a:lvl5pPr>
            <a:lvl6pPr marL="2743200" lvl="5" indent="-298450" algn="l">
              <a:lnSpc>
                <a:spcPct val="115000"/>
              </a:lnSpc>
              <a:spcBef>
                <a:spcPts val="1600"/>
              </a:spcBef>
              <a:spcAft>
                <a:spcPts val="0"/>
              </a:spcAft>
              <a:buClr>
                <a:schemeClr val="lt1"/>
              </a:buClr>
              <a:buSzPts val="1100"/>
              <a:buChar char="■"/>
              <a:defRPr>
                <a:solidFill>
                  <a:schemeClr val="lt1"/>
                </a:solidFill>
              </a:defRPr>
            </a:lvl6pPr>
            <a:lvl7pPr marL="3200400" lvl="6" indent="-298450" algn="l">
              <a:lnSpc>
                <a:spcPct val="115000"/>
              </a:lnSpc>
              <a:spcBef>
                <a:spcPts val="1600"/>
              </a:spcBef>
              <a:spcAft>
                <a:spcPts val="0"/>
              </a:spcAft>
              <a:buClr>
                <a:schemeClr val="lt1"/>
              </a:buClr>
              <a:buSzPts val="1100"/>
              <a:buChar char="●"/>
              <a:defRPr>
                <a:solidFill>
                  <a:schemeClr val="lt1"/>
                </a:solidFill>
              </a:defRPr>
            </a:lvl7pPr>
            <a:lvl8pPr marL="3657600" lvl="7" indent="-298450" algn="l">
              <a:lnSpc>
                <a:spcPct val="115000"/>
              </a:lnSpc>
              <a:spcBef>
                <a:spcPts val="1600"/>
              </a:spcBef>
              <a:spcAft>
                <a:spcPts val="0"/>
              </a:spcAft>
              <a:buClr>
                <a:schemeClr val="lt1"/>
              </a:buClr>
              <a:buSzPts val="1100"/>
              <a:buChar char="○"/>
              <a:defRPr>
                <a:solidFill>
                  <a:schemeClr val="lt1"/>
                </a:solidFill>
              </a:defRPr>
            </a:lvl8pPr>
            <a:lvl9pPr marL="4114800" lvl="8" indent="-298450" algn="l">
              <a:lnSpc>
                <a:spcPct val="115000"/>
              </a:lnSpc>
              <a:spcBef>
                <a:spcPts val="1600"/>
              </a:spcBef>
              <a:spcAft>
                <a:spcPts val="1600"/>
              </a:spcAft>
              <a:buClr>
                <a:schemeClr val="lt1"/>
              </a:buClr>
              <a:buSzPts val="1100"/>
              <a:buChar char="■"/>
              <a:defRPr>
                <a:solidFill>
                  <a:schemeClr val="lt1"/>
                </a:solidFill>
              </a:defRPr>
            </a:lvl9pPr>
          </a:lstStyle>
          <a:p>
            <a:endParaRPr/>
          </a:p>
        </p:txBody>
      </p:sp>
      <p:sp>
        <p:nvSpPr>
          <p:cNvPr id="81" name="Google Shape;81;p10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
        <p:cNvGrpSpPr/>
        <p:nvPr/>
      </p:nvGrpSpPr>
      <p:grpSpPr>
        <a:xfrm>
          <a:off x="0" y="0"/>
          <a:ext cx="0" cy="0"/>
          <a:chOff x="0" y="0"/>
          <a:chExt cx="0" cy="0"/>
        </a:xfrm>
      </p:grpSpPr>
      <p:sp>
        <p:nvSpPr>
          <p:cNvPr id="18" name="Google Shape;18;p9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
        <p:cNvGrpSpPr/>
        <p:nvPr/>
      </p:nvGrpSpPr>
      <p:grpSpPr>
        <a:xfrm>
          <a:off x="0" y="0"/>
          <a:ext cx="0" cy="0"/>
          <a:chOff x="0" y="0"/>
          <a:chExt cx="0" cy="0"/>
        </a:xfrm>
      </p:grpSpPr>
      <p:sp>
        <p:nvSpPr>
          <p:cNvPr id="20" name="Google Shape;20;p9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 name="Google Shape;21;p95"/>
          <p:cNvGrpSpPr/>
          <p:nvPr/>
        </p:nvGrpSpPr>
        <p:grpSpPr>
          <a:xfrm>
            <a:off x="830392" y="1191256"/>
            <a:ext cx="745763" cy="45826"/>
            <a:chOff x="4580561" y="2589004"/>
            <a:chExt cx="1064464" cy="25200"/>
          </a:xfrm>
        </p:grpSpPr>
        <p:sp>
          <p:nvSpPr>
            <p:cNvPr id="22" name="Google Shape;22;p9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9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 name="Google Shape;24;p95"/>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25" name="Google Shape;25;p9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9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 name="Google Shape;28;p96"/>
          <p:cNvGrpSpPr/>
          <p:nvPr/>
        </p:nvGrpSpPr>
        <p:grpSpPr>
          <a:xfrm>
            <a:off x="830392" y="1191256"/>
            <a:ext cx="745763" cy="45826"/>
            <a:chOff x="4580561" y="2589004"/>
            <a:chExt cx="1064464" cy="25200"/>
          </a:xfrm>
        </p:grpSpPr>
        <p:sp>
          <p:nvSpPr>
            <p:cNvPr id="29" name="Google Shape;29;p9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9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1" name="Google Shape;31;p96"/>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32" name="Google Shape;32;p96"/>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33" name="Google Shape;33;p9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97"/>
          <p:cNvGrpSpPr/>
          <p:nvPr/>
        </p:nvGrpSpPr>
        <p:grpSpPr>
          <a:xfrm>
            <a:off x="830392" y="1191256"/>
            <a:ext cx="745763" cy="45826"/>
            <a:chOff x="4580561" y="2589004"/>
            <a:chExt cx="1064464" cy="25200"/>
          </a:xfrm>
        </p:grpSpPr>
        <p:sp>
          <p:nvSpPr>
            <p:cNvPr id="36" name="Google Shape;36;p97"/>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97"/>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 name="Google Shape;38;p97"/>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39" name="Google Shape;39;p97"/>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0"/>
        <p:cNvGrpSpPr/>
        <p:nvPr/>
      </p:nvGrpSpPr>
      <p:grpSpPr>
        <a:xfrm>
          <a:off x="0" y="0"/>
          <a:ext cx="0" cy="0"/>
          <a:chOff x="0" y="0"/>
          <a:chExt cx="0" cy="0"/>
        </a:xfrm>
      </p:grpSpPr>
      <p:sp>
        <p:nvSpPr>
          <p:cNvPr id="41" name="Google Shape;41;p9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 name="Google Shape;42;p98"/>
          <p:cNvGrpSpPr/>
          <p:nvPr/>
        </p:nvGrpSpPr>
        <p:grpSpPr>
          <a:xfrm>
            <a:off x="830392" y="1191256"/>
            <a:ext cx="745763" cy="45826"/>
            <a:chOff x="4580561" y="2589004"/>
            <a:chExt cx="1064464" cy="25200"/>
          </a:xfrm>
        </p:grpSpPr>
        <p:sp>
          <p:nvSpPr>
            <p:cNvPr id="43" name="Google Shape;43;p9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9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 name="Google Shape;45;p98"/>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46" name="Google Shape;46;p98"/>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47" name="Google Shape;47;p9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sp>
        <p:nvSpPr>
          <p:cNvPr id="49" name="Google Shape;49;p9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0" name="Google Shape;50;p99"/>
          <p:cNvGrpSpPr/>
          <p:nvPr/>
        </p:nvGrpSpPr>
        <p:grpSpPr>
          <a:xfrm>
            <a:off x="830392" y="1191256"/>
            <a:ext cx="745763" cy="45826"/>
            <a:chOff x="4580561" y="2589004"/>
            <a:chExt cx="1064464" cy="25200"/>
          </a:xfrm>
        </p:grpSpPr>
        <p:sp>
          <p:nvSpPr>
            <p:cNvPr id="51" name="Google Shape;51;p9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9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3" name="Google Shape;53;p99"/>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54" name="Google Shape;54;p99"/>
          <p:cNvSpPr txBox="1">
            <a:spLocks noGrp="1"/>
          </p:cNvSpPr>
          <p:nvPr>
            <p:ph type="body" idx="1"/>
          </p:nvPr>
        </p:nvSpPr>
        <p:spPr>
          <a:xfrm>
            <a:off x="729325"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55" name="Google Shape;55;p99"/>
          <p:cNvSpPr txBox="1">
            <a:spLocks noGrp="1"/>
          </p:cNvSpPr>
          <p:nvPr>
            <p:ph type="body" idx="2"/>
          </p:nvPr>
        </p:nvSpPr>
        <p:spPr>
          <a:xfrm>
            <a:off x="4643604"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56" name="Google Shape;56;p9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7"/>
        <p:cNvGrpSpPr/>
        <p:nvPr/>
      </p:nvGrpSpPr>
      <p:grpSpPr>
        <a:xfrm>
          <a:off x="0" y="0"/>
          <a:ext cx="0" cy="0"/>
          <a:chOff x="0" y="0"/>
          <a:chExt cx="0" cy="0"/>
        </a:xfrm>
      </p:grpSpPr>
      <p:grpSp>
        <p:nvGrpSpPr>
          <p:cNvPr id="58" name="Google Shape;58;p100"/>
          <p:cNvGrpSpPr/>
          <p:nvPr/>
        </p:nvGrpSpPr>
        <p:grpSpPr>
          <a:xfrm>
            <a:off x="830392" y="4169130"/>
            <a:ext cx="745763" cy="45826"/>
            <a:chOff x="4580561" y="2589004"/>
            <a:chExt cx="1064464" cy="25200"/>
          </a:xfrm>
        </p:grpSpPr>
        <p:sp>
          <p:nvSpPr>
            <p:cNvPr id="59" name="Google Shape;59;p10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10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1" name="Google Shape;61;p100"/>
          <p:cNvSpPr txBox="1">
            <a:spLocks noGrp="1"/>
          </p:cNvSpPr>
          <p:nvPr>
            <p:ph type="title"/>
          </p:nvPr>
        </p:nvSpPr>
        <p:spPr>
          <a:xfrm>
            <a:off x="729450" y="864300"/>
            <a:ext cx="7021200" cy="298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62" name="Google Shape;62;p10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10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5" name="Google Shape;65;p101"/>
          <p:cNvGrpSpPr/>
          <p:nvPr/>
        </p:nvGrpSpPr>
        <p:grpSpPr>
          <a:xfrm>
            <a:off x="830392" y="1191256"/>
            <a:ext cx="745763" cy="45826"/>
            <a:chOff x="4580561" y="2589004"/>
            <a:chExt cx="1064464" cy="25200"/>
          </a:xfrm>
        </p:grpSpPr>
        <p:sp>
          <p:nvSpPr>
            <p:cNvPr id="66" name="Google Shape;66;p10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10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8" name="Google Shape;68;p101"/>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69" name="Google Shape;69;p101"/>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70" name="Google Shape;70;p101"/>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71" name="Google Shape;71;p10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9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1pPr>
            <a:lvl2pPr marR="0" lvl="1"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2pPr>
            <a:lvl3pPr marR="0" lvl="2"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3pPr>
            <a:lvl4pPr marR="0" lvl="3"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4pPr>
            <a:lvl5pPr marR="0" lvl="4"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5pPr>
            <a:lvl6pPr marR="0" lvl="5"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6pPr>
            <a:lvl7pPr marR="0" lvl="6"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7pPr>
            <a:lvl8pPr marR="0" lvl="7"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8pPr>
            <a:lvl9pPr marR="0" lvl="8"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9pPr>
          </a:lstStyle>
          <a:p>
            <a:endParaRPr/>
          </a:p>
        </p:txBody>
      </p:sp>
      <p:sp>
        <p:nvSpPr>
          <p:cNvPr id="7" name="Google Shape;7;p9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8" name="Google Shape;8;p9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cmake.org/cmake/help/latest/command/if.html" TargetMode="External"/><Relationship Id="rId7" Type="http://schemas.openxmlformats.org/officeDocument/2006/relationships/hyperlink" Target="https://cmake.org/cmake/help/latest/index.html"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hyperlink" Target="https://cmake.org/cmake/help/latest/command/add_compile_options.html" TargetMode="External"/><Relationship Id="rId5" Type="http://schemas.openxmlformats.org/officeDocument/2006/relationships/hyperlink" Target="https://cmake.org/cmake/help/latest/command/function.html" TargetMode="External"/><Relationship Id="rId4" Type="http://schemas.openxmlformats.org/officeDocument/2006/relationships/hyperlink" Target="https://cmake.org/cmake/help/latest/command/foreach.html"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www.glfw.org/" TargetMode="External"/><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hyperlink" Target="https://glad.dav1d.de/"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hyperlink" Target="https://gen.glad.sh/"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hyperlink" Target="https://glm.g-truc.net/0.9.9/index.html"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ocornut/imgui"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4.gif"/></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nothings/stb" TargetMode="External"/><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tinyobjloader/tinyobjloader"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5.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200"/>
              <a:buNone/>
            </a:pPr>
            <a:r>
              <a:rPr lang="en"/>
              <a:t>Computer Graphics labs</a:t>
            </a:r>
            <a:endParaRPr/>
          </a:p>
        </p:txBody>
      </p:sp>
      <p:sp>
        <p:nvSpPr>
          <p:cNvPr id="87" name="Google Shape;87;p1"/>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600"/>
              <a:buNone/>
            </a:pPr>
            <a:r>
              <a:rPr lang="en"/>
              <a:t>Lab 1 - Shaders &amp; Project Setup</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10"/>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Minimal CMakeLists.txt example</a:t>
            </a:r>
            <a:endParaRPr/>
          </a:p>
        </p:txBody>
      </p:sp>
      <p:sp>
        <p:nvSpPr>
          <p:cNvPr id="215" name="Google Shape;215;p10"/>
          <p:cNvSpPr txBox="1"/>
          <p:nvPr/>
        </p:nvSpPr>
        <p:spPr>
          <a:xfrm>
            <a:off x="777450" y="2127300"/>
            <a:ext cx="7640400" cy="25269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cmake_minimum_required(</a:t>
            </a:r>
            <a:r>
              <a:rPr lang="en" sz="1600" b="0" i="0" u="none" strike="noStrike" cap="none">
                <a:solidFill>
                  <a:srgbClr val="6A8759"/>
                </a:solidFill>
                <a:latin typeface="Courier New"/>
                <a:ea typeface="Courier New"/>
                <a:cs typeface="Courier New"/>
                <a:sym typeface="Courier New"/>
              </a:rPr>
              <a:t>VERSION 3.0.0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project(</a:t>
            </a:r>
            <a:r>
              <a:rPr lang="en" sz="1600" b="0" i="0" u="none" strike="noStrike" cap="none">
                <a:solidFill>
                  <a:srgbClr val="6A9955"/>
                </a:solidFill>
                <a:latin typeface="Courier New"/>
                <a:ea typeface="Courier New"/>
                <a:cs typeface="Courier New"/>
                <a:sym typeface="Courier New"/>
              </a:rPr>
              <a:t>minimal_</a:t>
            </a:r>
            <a:r>
              <a:rPr lang="en" sz="1600" b="0" i="0" u="none" strike="noStrike" cap="none">
                <a:solidFill>
                  <a:srgbClr val="6A8759"/>
                </a:solidFill>
                <a:latin typeface="Courier New"/>
                <a:ea typeface="Courier New"/>
                <a:cs typeface="Courier New"/>
                <a:sym typeface="Courier New"/>
              </a:rPr>
              <a:t>project VERSION 0.1.0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set(</a:t>
            </a:r>
            <a:r>
              <a:rPr lang="en" sz="1600" b="0" i="0" u="none" strike="noStrike" cap="none">
                <a:solidFill>
                  <a:srgbClr val="6A8759"/>
                </a:solidFill>
                <a:latin typeface="Courier New"/>
                <a:ea typeface="Courier New"/>
                <a:cs typeface="Courier New"/>
                <a:sym typeface="Courier New"/>
              </a:rPr>
              <a:t>sources</a:t>
            </a:r>
            <a:r>
              <a:rPr lang="en" sz="1600" b="0" i="0" u="none" strike="noStrike" cap="none">
                <a:solidFill>
                  <a:srgbClr val="A9B7C6"/>
                </a:solidFill>
                <a:latin typeface="Courier New"/>
                <a:ea typeface="Courier New"/>
                <a:cs typeface="Courier New"/>
                <a:sym typeface="Courier New"/>
              </a:rPr>
              <a:t> </a:t>
            </a:r>
            <a:r>
              <a:rPr lang="en" sz="1600" b="0" i="0" u="none" strike="noStrike" cap="none">
                <a:solidFill>
                  <a:srgbClr val="6A8759"/>
                </a:solidFill>
                <a:latin typeface="Courier New"/>
                <a:ea typeface="Courier New"/>
                <a:cs typeface="Courier New"/>
                <a:sym typeface="Courier New"/>
              </a:rPr>
              <a:t>other1.cpp other2.cpp</a:t>
            </a:r>
            <a:r>
              <a:rPr lang="en" sz="1600" b="0" i="0" u="none" strike="noStrike" cap="none">
                <a:solidFill>
                  <a:srgbClr val="A9B7C6"/>
                </a:solidFill>
                <a:latin typeface="Courier New"/>
                <a:ea typeface="Courier New"/>
                <a:cs typeface="Courier New"/>
                <a:sym typeface="Courier New"/>
              </a:rPr>
              <a:t>)</a:t>
            </a:r>
            <a:endParaRPr sz="22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add_executable(</a:t>
            </a:r>
            <a:r>
              <a:rPr lang="en" sz="1600" b="0" i="0" u="none" strike="noStrike" cap="none">
                <a:solidFill>
                  <a:srgbClr val="6A8759"/>
                </a:solidFill>
                <a:latin typeface="Courier New"/>
                <a:ea typeface="Courier New"/>
                <a:cs typeface="Courier New"/>
                <a:sym typeface="Courier New"/>
              </a:rPr>
              <a:t>application main.cpp </a:t>
            </a:r>
            <a:r>
              <a:rPr lang="en" sz="1600" b="0" i="0" u="none" strike="noStrike" cap="none">
                <a:solidFill>
                  <a:srgbClr val="CC7832"/>
                </a:solidFill>
                <a:latin typeface="Courier New"/>
                <a:ea typeface="Courier New"/>
                <a:cs typeface="Courier New"/>
                <a:sym typeface="Courier New"/>
              </a:rPr>
              <a:t>${</a:t>
            </a:r>
            <a:r>
              <a:rPr lang="en" sz="1600" b="0" i="0" u="none" strike="noStrike" cap="none">
                <a:solidFill>
                  <a:srgbClr val="6A8759"/>
                </a:solidFill>
                <a:latin typeface="Courier New"/>
                <a:ea typeface="Courier New"/>
                <a:cs typeface="Courier New"/>
                <a:sym typeface="Courier New"/>
              </a:rPr>
              <a:t>sources</a:t>
            </a:r>
            <a:r>
              <a:rPr lang="en" sz="1600" b="0" i="0" u="none" strike="noStrike" cap="none">
                <a:solidFill>
                  <a:srgbClr val="CC7832"/>
                </a:solidFill>
                <a:latin typeface="Courier New"/>
                <a:ea typeface="Courier New"/>
                <a:cs typeface="Courier New"/>
                <a:sym typeface="Courier New"/>
              </a:rPr>
              <a:t>}</a:t>
            </a:r>
            <a:r>
              <a:rPr lang="en" sz="1600" b="0" i="0" u="none" strike="noStrike" cap="none">
                <a:solidFill>
                  <a:srgbClr val="A9B7C6"/>
                </a:solidFill>
                <a:latin typeface="Courier New"/>
                <a:ea typeface="Courier New"/>
                <a:cs typeface="Courier New"/>
                <a:sym typeface="Courier New"/>
              </a:rPr>
              <a:t>)</a:t>
            </a:r>
            <a:endParaRPr sz="2200" b="0" i="0" u="none" strike="noStrike" cap="none">
              <a:solidFill>
                <a:srgbClr val="A9B7C6"/>
              </a:solidFill>
              <a:latin typeface="Courier New"/>
              <a:ea typeface="Courier New"/>
              <a:cs typeface="Courier New"/>
              <a:sym typeface="Courier New"/>
            </a:endParaRPr>
          </a:p>
        </p:txBody>
      </p:sp>
      <p:sp>
        <p:nvSpPr>
          <p:cNvPr id="216" name="Google Shape;216;p10"/>
          <p:cNvSpPr txBox="1"/>
          <p:nvPr/>
        </p:nvSpPr>
        <p:spPr>
          <a:xfrm>
            <a:off x="5953775" y="2791475"/>
            <a:ext cx="2274300" cy="535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Define a variable</a:t>
            </a:r>
            <a:endParaRPr sz="1400" b="0" i="0" u="none" strike="noStrike" cap="none">
              <a:solidFill>
                <a:schemeClr val="lt2"/>
              </a:solidFill>
              <a:latin typeface="Lato"/>
              <a:ea typeface="Lato"/>
              <a:cs typeface="Lato"/>
              <a:sym typeface="Lato"/>
            </a:endParaRPr>
          </a:p>
        </p:txBody>
      </p:sp>
      <p:cxnSp>
        <p:nvCxnSpPr>
          <p:cNvPr id="217" name="Google Shape;217;p10"/>
          <p:cNvCxnSpPr>
            <a:stCxn id="216" idx="1"/>
          </p:cNvCxnSpPr>
          <p:nvPr/>
        </p:nvCxnSpPr>
        <p:spPr>
          <a:xfrm flipH="1">
            <a:off x="5099375" y="3059075"/>
            <a:ext cx="854400" cy="20400"/>
          </a:xfrm>
          <a:prstGeom prst="straightConnector1">
            <a:avLst/>
          </a:prstGeom>
          <a:noFill/>
          <a:ln w="19050" cap="flat" cmpd="sng">
            <a:solidFill>
              <a:schemeClr val="lt2"/>
            </a:solidFill>
            <a:prstDash val="solid"/>
            <a:round/>
            <a:headEnd type="none" w="sm" len="sm"/>
            <a:tailEnd type="triangle" w="med" len="med"/>
          </a:ln>
        </p:spPr>
      </p:cxnSp>
      <p:sp>
        <p:nvSpPr>
          <p:cNvPr id="218" name="Google Shape;218;p10"/>
          <p:cNvSpPr txBox="1"/>
          <p:nvPr/>
        </p:nvSpPr>
        <p:spPr>
          <a:xfrm>
            <a:off x="4424250" y="4252200"/>
            <a:ext cx="3993600" cy="402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Use a variable (helpful for organization)</a:t>
            </a:r>
            <a:endParaRPr sz="1400" b="0" i="0" u="none" strike="noStrike" cap="none">
              <a:solidFill>
                <a:schemeClr val="lt2"/>
              </a:solidFill>
              <a:latin typeface="Lato"/>
              <a:ea typeface="Lato"/>
              <a:cs typeface="Lato"/>
              <a:sym typeface="Lato"/>
            </a:endParaRPr>
          </a:p>
        </p:txBody>
      </p:sp>
      <p:cxnSp>
        <p:nvCxnSpPr>
          <p:cNvPr id="219" name="Google Shape;219;p10"/>
          <p:cNvCxnSpPr>
            <a:stCxn id="218" idx="0"/>
          </p:cNvCxnSpPr>
          <p:nvPr/>
        </p:nvCxnSpPr>
        <p:spPr>
          <a:xfrm rot="10800000">
            <a:off x="5822550" y="3825300"/>
            <a:ext cx="598500" cy="426900"/>
          </a:xfrm>
          <a:prstGeom prst="straightConnector1">
            <a:avLst/>
          </a:prstGeom>
          <a:noFill/>
          <a:ln w="19050" cap="flat" cmpd="sng">
            <a:solidFill>
              <a:schemeClr val="lt2"/>
            </a:solidFill>
            <a:prstDash val="solid"/>
            <a:round/>
            <a:headEnd type="none" w="sm" len="sm"/>
            <a:tailEnd type="triangl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11"/>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Minimal CMakeLists.txt example</a:t>
            </a:r>
            <a:endParaRPr/>
          </a:p>
        </p:txBody>
      </p:sp>
      <p:sp>
        <p:nvSpPr>
          <p:cNvPr id="225" name="Google Shape;225;p11"/>
          <p:cNvSpPr txBox="1"/>
          <p:nvPr/>
        </p:nvSpPr>
        <p:spPr>
          <a:xfrm>
            <a:off x="777450" y="1974900"/>
            <a:ext cx="7640400" cy="16254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cmake_minimum_required(</a:t>
            </a:r>
            <a:r>
              <a:rPr lang="en" sz="1600" b="0" i="0" u="none" strike="noStrike" cap="none">
                <a:solidFill>
                  <a:srgbClr val="6A8759"/>
                </a:solidFill>
                <a:latin typeface="Courier New"/>
                <a:ea typeface="Courier New"/>
                <a:cs typeface="Courier New"/>
                <a:sym typeface="Courier New"/>
              </a:rPr>
              <a:t>VERSION 3.0.0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project(</a:t>
            </a:r>
            <a:r>
              <a:rPr lang="en" sz="1600" b="0" i="0" u="none" strike="noStrike" cap="none">
                <a:solidFill>
                  <a:srgbClr val="6A9955"/>
                </a:solidFill>
                <a:latin typeface="Courier New"/>
                <a:ea typeface="Courier New"/>
                <a:cs typeface="Courier New"/>
                <a:sym typeface="Courier New"/>
              </a:rPr>
              <a:t>minimal_</a:t>
            </a:r>
            <a:r>
              <a:rPr lang="en" sz="1600" b="0" i="0" u="none" strike="noStrike" cap="none">
                <a:solidFill>
                  <a:srgbClr val="6A8759"/>
                </a:solidFill>
                <a:latin typeface="Courier New"/>
                <a:ea typeface="Courier New"/>
                <a:cs typeface="Courier New"/>
                <a:sym typeface="Courier New"/>
              </a:rPr>
              <a:t>project VERSION 0.1.0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A9B7C6"/>
                </a:solidFill>
                <a:latin typeface="Courier New"/>
                <a:ea typeface="Courier New"/>
                <a:cs typeface="Courier New"/>
                <a:sym typeface="Courier New"/>
              </a:rPr>
              <a:t>set(</a:t>
            </a:r>
            <a:r>
              <a:rPr lang="en" sz="1500" b="0" i="0" u="none" strike="noStrike" cap="none">
                <a:solidFill>
                  <a:srgbClr val="6A8759"/>
                </a:solidFill>
                <a:latin typeface="Courier New"/>
                <a:ea typeface="Courier New"/>
                <a:cs typeface="Courier New"/>
                <a:sym typeface="Courier New"/>
              </a:rPr>
              <a:t>GLFW_BUILD_DOCS OFF CACHE BOOL </a:t>
            </a:r>
            <a:r>
              <a:rPr lang="en" sz="1500" b="0" i="0" u="none" strike="noStrike" cap="none">
                <a:solidFill>
                  <a:srgbClr val="A9B7C6"/>
                </a:solidFill>
                <a:latin typeface="Courier New"/>
                <a:ea typeface="Courier New"/>
                <a:cs typeface="Courier New"/>
                <a:sym typeface="Courier New"/>
              </a:rPr>
              <a:t>"" </a:t>
            </a:r>
            <a:r>
              <a:rPr lang="en" sz="1500" b="0" i="0" u="none" strike="noStrike" cap="none">
                <a:solidFill>
                  <a:srgbClr val="6A8759"/>
                </a:solidFill>
                <a:latin typeface="Courier New"/>
                <a:ea typeface="Courier New"/>
                <a:cs typeface="Courier New"/>
                <a:sym typeface="Courier New"/>
              </a:rPr>
              <a:t>FORCE</a:t>
            </a:r>
            <a:r>
              <a:rPr lang="en" sz="1500" b="0" i="0" u="none" strike="noStrike" cap="none">
                <a:solidFill>
                  <a:srgbClr val="A9B7C6"/>
                </a:solidFill>
                <a:latin typeface="Courier New"/>
                <a:ea typeface="Courier New"/>
                <a:cs typeface="Courier New"/>
                <a:sym typeface="Courier New"/>
              </a:rPr>
              <a:t>)</a:t>
            </a:r>
            <a:endParaRPr sz="15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A9B7C6"/>
                </a:solidFill>
                <a:latin typeface="Courier New"/>
                <a:ea typeface="Courier New"/>
                <a:cs typeface="Courier New"/>
                <a:sym typeface="Courier New"/>
              </a:rPr>
              <a:t>set(</a:t>
            </a:r>
            <a:r>
              <a:rPr lang="en" sz="1500" b="0" i="0" u="none" strike="noStrike" cap="none">
                <a:solidFill>
                  <a:srgbClr val="6A8759"/>
                </a:solidFill>
                <a:latin typeface="Courier New"/>
                <a:ea typeface="Courier New"/>
                <a:cs typeface="Courier New"/>
                <a:sym typeface="Courier New"/>
              </a:rPr>
              <a:t>GLFW_BUILD_TESTS OFF CACHE BOOL </a:t>
            </a:r>
            <a:r>
              <a:rPr lang="en" sz="1500" b="0" i="0" u="none" strike="noStrike" cap="none">
                <a:solidFill>
                  <a:srgbClr val="A9B7C6"/>
                </a:solidFill>
                <a:latin typeface="Courier New"/>
                <a:ea typeface="Courier New"/>
                <a:cs typeface="Courier New"/>
                <a:sym typeface="Courier New"/>
              </a:rPr>
              <a:t>"" </a:t>
            </a:r>
            <a:r>
              <a:rPr lang="en" sz="1500" b="0" i="0" u="none" strike="noStrike" cap="none">
                <a:solidFill>
                  <a:srgbClr val="6A8759"/>
                </a:solidFill>
                <a:latin typeface="Courier New"/>
                <a:ea typeface="Courier New"/>
                <a:cs typeface="Courier New"/>
                <a:sym typeface="Courier New"/>
              </a:rPr>
              <a:t>FORCE</a:t>
            </a:r>
            <a:r>
              <a:rPr lang="en" sz="1500" b="0" i="0" u="none" strike="noStrike" cap="none">
                <a:solidFill>
                  <a:srgbClr val="A9B7C6"/>
                </a:solidFill>
                <a:latin typeface="Courier New"/>
                <a:ea typeface="Courier New"/>
                <a:cs typeface="Courier New"/>
                <a:sym typeface="Courier New"/>
              </a:rPr>
              <a:t>)</a:t>
            </a:r>
            <a:endParaRPr sz="15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A9B7C6"/>
                </a:solidFill>
                <a:latin typeface="Courier New"/>
                <a:ea typeface="Courier New"/>
                <a:cs typeface="Courier New"/>
                <a:sym typeface="Courier New"/>
              </a:rPr>
              <a:t>add_subdirectory(</a:t>
            </a:r>
            <a:r>
              <a:rPr lang="en" sz="1500" b="0" i="0" u="none" strike="noStrike" cap="none">
                <a:solidFill>
                  <a:srgbClr val="6A8759"/>
                </a:solidFill>
                <a:latin typeface="Courier New"/>
                <a:ea typeface="Courier New"/>
                <a:cs typeface="Courier New"/>
                <a:sym typeface="Courier New"/>
              </a:rPr>
              <a:t>vendor/glfw</a:t>
            </a:r>
            <a:r>
              <a:rPr lang="en" sz="1500" b="0" i="0" u="none" strike="noStrike" cap="none">
                <a:solidFill>
                  <a:srgbClr val="A9B7C6"/>
                </a:solidFill>
                <a:latin typeface="Courier New"/>
                <a:ea typeface="Courier New"/>
                <a:cs typeface="Courier New"/>
                <a:sym typeface="Courier New"/>
              </a:rPr>
              <a:t>)</a:t>
            </a:r>
            <a:endParaRPr sz="21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A9B7C6"/>
              </a:solidFill>
              <a:latin typeface="Courier New"/>
              <a:ea typeface="Courier New"/>
              <a:cs typeface="Courier New"/>
              <a:sym typeface="Courier New"/>
            </a:endParaRPr>
          </a:p>
        </p:txBody>
      </p:sp>
      <p:sp>
        <p:nvSpPr>
          <p:cNvPr id="226" name="Google Shape;226;p11"/>
          <p:cNvSpPr txBox="1"/>
          <p:nvPr/>
        </p:nvSpPr>
        <p:spPr>
          <a:xfrm>
            <a:off x="6582925" y="2218800"/>
            <a:ext cx="1772400" cy="535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Variables can be used to set options</a:t>
            </a:r>
            <a:endParaRPr sz="1400" b="0" i="0" u="none" strike="noStrike" cap="none">
              <a:solidFill>
                <a:schemeClr val="lt2"/>
              </a:solidFill>
              <a:latin typeface="Lato"/>
              <a:ea typeface="Lato"/>
              <a:cs typeface="Lato"/>
              <a:sym typeface="Lato"/>
            </a:endParaRPr>
          </a:p>
        </p:txBody>
      </p:sp>
      <p:cxnSp>
        <p:nvCxnSpPr>
          <p:cNvPr id="227" name="Google Shape;227;p11"/>
          <p:cNvCxnSpPr>
            <a:stCxn id="226" idx="1"/>
          </p:cNvCxnSpPr>
          <p:nvPr/>
        </p:nvCxnSpPr>
        <p:spPr>
          <a:xfrm flipH="1">
            <a:off x="5905225" y="2486400"/>
            <a:ext cx="677700" cy="286200"/>
          </a:xfrm>
          <a:prstGeom prst="straightConnector1">
            <a:avLst/>
          </a:prstGeom>
          <a:noFill/>
          <a:ln w="19050" cap="flat" cmpd="sng">
            <a:solidFill>
              <a:schemeClr val="lt2"/>
            </a:solidFill>
            <a:prstDash val="solid"/>
            <a:round/>
            <a:headEnd type="none" w="sm" len="sm"/>
            <a:tailEnd type="triangle" w="med" len="med"/>
          </a:ln>
        </p:spPr>
      </p:cxnSp>
      <p:sp>
        <p:nvSpPr>
          <p:cNvPr id="228" name="Google Shape;228;p11"/>
          <p:cNvSpPr txBox="1"/>
          <p:nvPr/>
        </p:nvSpPr>
        <p:spPr>
          <a:xfrm>
            <a:off x="777450" y="3946375"/>
            <a:ext cx="7640400" cy="7224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option(</a:t>
            </a:r>
            <a:r>
              <a:rPr lang="en" sz="1600" b="0" i="0" u="none" strike="noStrike" cap="none">
                <a:solidFill>
                  <a:srgbClr val="6A8759"/>
                </a:solidFill>
                <a:latin typeface="Courier New"/>
                <a:ea typeface="Courier New"/>
                <a:cs typeface="Courier New"/>
                <a:sym typeface="Courier New"/>
              </a:rPr>
              <a:t>GLFW_BUILD_TESTS </a:t>
            </a:r>
            <a:r>
              <a:rPr lang="en" sz="1600" b="0" i="0" u="none" strike="noStrike" cap="none">
                <a:solidFill>
                  <a:srgbClr val="A9B7C6"/>
                </a:solidFill>
                <a:latin typeface="Courier New"/>
                <a:ea typeface="Courier New"/>
                <a:cs typeface="Courier New"/>
                <a:sym typeface="Courier New"/>
              </a:rPr>
              <a:t>"</a:t>
            </a:r>
            <a:r>
              <a:rPr lang="en" sz="1600" b="0" i="0" u="none" strike="noStrike" cap="none">
                <a:solidFill>
                  <a:srgbClr val="6A8759"/>
                </a:solidFill>
                <a:latin typeface="Courier New"/>
                <a:ea typeface="Courier New"/>
                <a:cs typeface="Courier New"/>
                <a:sym typeface="Courier New"/>
              </a:rPr>
              <a:t>Build the GLFW test programs</a:t>
            </a:r>
            <a:r>
              <a:rPr lang="en" sz="1600" b="0" i="0" u="none" strike="noStrike" cap="none">
                <a:solidFill>
                  <a:srgbClr val="A9B7C6"/>
                </a:solidFill>
                <a:latin typeface="Courier New"/>
                <a:ea typeface="Courier New"/>
                <a:cs typeface="Courier New"/>
                <a:sym typeface="Courier New"/>
              </a:rPr>
              <a:t>" </a:t>
            </a:r>
            <a:r>
              <a:rPr lang="en" sz="1600" b="0" i="0" u="none" strike="noStrike" cap="none">
                <a:solidFill>
                  <a:srgbClr val="6A8759"/>
                </a:solidFill>
                <a:latin typeface="Courier New"/>
                <a:ea typeface="Courier New"/>
                <a:cs typeface="Courier New"/>
                <a:sym typeface="Courier New"/>
              </a:rPr>
              <a:t>ON</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option(</a:t>
            </a:r>
            <a:r>
              <a:rPr lang="en" sz="1600" b="0" i="0" u="none" strike="noStrike" cap="none">
                <a:solidFill>
                  <a:srgbClr val="6A8759"/>
                </a:solidFill>
                <a:latin typeface="Courier New"/>
                <a:ea typeface="Courier New"/>
                <a:cs typeface="Courier New"/>
                <a:sym typeface="Courier New"/>
              </a:rPr>
              <a:t>GLFW_BUILD_DOCS </a:t>
            </a:r>
            <a:r>
              <a:rPr lang="en" sz="1600" b="0" i="0" u="none" strike="noStrike" cap="none">
                <a:solidFill>
                  <a:srgbClr val="A9B7C6"/>
                </a:solidFill>
                <a:latin typeface="Courier New"/>
                <a:ea typeface="Courier New"/>
                <a:cs typeface="Courier New"/>
                <a:sym typeface="Courier New"/>
              </a:rPr>
              <a:t>"</a:t>
            </a:r>
            <a:r>
              <a:rPr lang="en" sz="1600" b="0" i="0" u="none" strike="noStrike" cap="none">
                <a:solidFill>
                  <a:srgbClr val="6A8759"/>
                </a:solidFill>
                <a:latin typeface="Courier New"/>
                <a:ea typeface="Courier New"/>
                <a:cs typeface="Courier New"/>
                <a:sym typeface="Courier New"/>
              </a:rPr>
              <a:t>Build the GLFW documentation</a:t>
            </a:r>
            <a:r>
              <a:rPr lang="en" sz="1600" b="0" i="0" u="none" strike="noStrike" cap="none">
                <a:solidFill>
                  <a:srgbClr val="A9B7C6"/>
                </a:solidFill>
                <a:latin typeface="Courier New"/>
                <a:ea typeface="Courier New"/>
                <a:cs typeface="Courier New"/>
                <a:sym typeface="Courier New"/>
              </a:rPr>
              <a:t>" </a:t>
            </a:r>
            <a:r>
              <a:rPr lang="en" sz="1600" b="0" i="0" u="none" strike="noStrike" cap="none">
                <a:solidFill>
                  <a:srgbClr val="6A8759"/>
                </a:solidFill>
                <a:latin typeface="Courier New"/>
                <a:ea typeface="Courier New"/>
                <a:cs typeface="Courier New"/>
                <a:sym typeface="Courier New"/>
              </a:rPr>
              <a:t>ON</a:t>
            </a:r>
            <a:r>
              <a:rPr lang="en" sz="1600" b="0" i="0" u="none" strike="noStrike" cap="none">
                <a:solidFill>
                  <a:srgbClr val="A9B7C6"/>
                </a:solidFill>
                <a:latin typeface="Courier New"/>
                <a:ea typeface="Courier New"/>
                <a:cs typeface="Courier New"/>
                <a:sym typeface="Courier New"/>
              </a:rPr>
              <a:t>)</a:t>
            </a:r>
            <a:endParaRPr sz="27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A9B7C6"/>
              </a:solidFill>
              <a:latin typeface="Courier New"/>
              <a:ea typeface="Courier New"/>
              <a:cs typeface="Courier New"/>
              <a:sym typeface="Courier New"/>
            </a:endParaRPr>
          </a:p>
        </p:txBody>
      </p:sp>
      <p:sp>
        <p:nvSpPr>
          <p:cNvPr id="229" name="Google Shape;229;p11"/>
          <p:cNvSpPr txBox="1"/>
          <p:nvPr/>
        </p:nvSpPr>
        <p:spPr>
          <a:xfrm>
            <a:off x="3321150" y="4668775"/>
            <a:ext cx="2501700" cy="375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Lato"/>
                <a:ea typeface="Lato"/>
                <a:cs typeface="Lato"/>
                <a:sym typeface="Lato"/>
              </a:rPr>
              <a:t>vendor/glfw/CMakeLists.txt</a:t>
            </a:r>
            <a:endParaRPr sz="1400" b="0" i="0" u="none" strike="noStrike" cap="none">
              <a:solidFill>
                <a:schemeClr val="dk2"/>
              </a:solidFill>
              <a:latin typeface="Lato"/>
              <a:ea typeface="Lato"/>
              <a:cs typeface="Lato"/>
              <a:sym typeface="Lato"/>
            </a:endParaRPr>
          </a:p>
        </p:txBody>
      </p:sp>
      <p:sp>
        <p:nvSpPr>
          <p:cNvPr id="230" name="Google Shape;230;p11"/>
          <p:cNvSpPr txBox="1"/>
          <p:nvPr/>
        </p:nvSpPr>
        <p:spPr>
          <a:xfrm>
            <a:off x="3150075" y="3486350"/>
            <a:ext cx="2501700" cy="375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Lato"/>
                <a:ea typeface="Lato"/>
                <a:cs typeface="Lato"/>
                <a:sym typeface="Lato"/>
              </a:rPr>
              <a:t>CMakeLists.txt</a:t>
            </a:r>
            <a:endParaRPr sz="1400" b="0" i="0" u="none" strike="noStrike" cap="none">
              <a:solidFill>
                <a:schemeClr val="dk2"/>
              </a:solidFill>
              <a:latin typeface="Lato"/>
              <a:ea typeface="Lato"/>
              <a:cs typeface="Lato"/>
              <a:sym typeface="Lato"/>
            </a:endParaRPr>
          </a:p>
        </p:txBody>
      </p:sp>
      <p:sp>
        <p:nvSpPr>
          <p:cNvPr id="231" name="Google Shape;231;p11"/>
          <p:cNvSpPr txBox="1"/>
          <p:nvPr/>
        </p:nvSpPr>
        <p:spPr>
          <a:xfrm>
            <a:off x="6582925" y="3017375"/>
            <a:ext cx="1772400" cy="535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Corresponding options</a:t>
            </a:r>
            <a:endParaRPr sz="1400" b="0" i="0" u="none" strike="noStrike" cap="none">
              <a:solidFill>
                <a:schemeClr val="lt2"/>
              </a:solidFill>
              <a:latin typeface="Lato"/>
              <a:ea typeface="Lato"/>
              <a:cs typeface="Lato"/>
              <a:sym typeface="Lato"/>
            </a:endParaRPr>
          </a:p>
        </p:txBody>
      </p:sp>
      <p:cxnSp>
        <p:nvCxnSpPr>
          <p:cNvPr id="232" name="Google Shape;232;p11"/>
          <p:cNvCxnSpPr/>
          <p:nvPr/>
        </p:nvCxnSpPr>
        <p:spPr>
          <a:xfrm flipH="1">
            <a:off x="6964725" y="3530900"/>
            <a:ext cx="477000" cy="442500"/>
          </a:xfrm>
          <a:prstGeom prst="straightConnector1">
            <a:avLst/>
          </a:prstGeom>
          <a:noFill/>
          <a:ln w="19050" cap="flat" cmpd="sng">
            <a:solidFill>
              <a:schemeClr val="accent3"/>
            </a:solidFill>
            <a:prstDash val="solid"/>
            <a:round/>
            <a:headEnd type="none" w="sm" len="sm"/>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CMake still has plenty of other features</a:t>
            </a:r>
            <a:endParaRPr/>
          </a:p>
        </p:txBody>
      </p:sp>
      <p:sp>
        <p:nvSpPr>
          <p:cNvPr id="238" name="Google Shape;238;p12"/>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If Conditions: </a:t>
            </a:r>
            <a:r>
              <a:rPr lang="en" u="sng">
                <a:solidFill>
                  <a:schemeClr val="hlink"/>
                </a:solidFill>
                <a:hlinkClick r:id="rId3"/>
              </a:rPr>
              <a:t>https://cmake.org/cmake/help/latest/command/if.html</a:t>
            </a:r>
            <a:endParaRPr/>
          </a:p>
          <a:p>
            <a:pPr marL="457200" lvl="0" indent="-311150" algn="l" rtl="0">
              <a:lnSpc>
                <a:spcPct val="115000"/>
              </a:lnSpc>
              <a:spcBef>
                <a:spcPts val="0"/>
              </a:spcBef>
              <a:spcAft>
                <a:spcPts val="0"/>
              </a:spcAft>
              <a:buSzPts val="1300"/>
              <a:buChar char="●"/>
            </a:pPr>
            <a:r>
              <a:rPr lang="en"/>
              <a:t>For Each: </a:t>
            </a:r>
            <a:r>
              <a:rPr lang="en" u="sng">
                <a:solidFill>
                  <a:schemeClr val="hlink"/>
                </a:solidFill>
                <a:hlinkClick r:id="rId4"/>
              </a:rPr>
              <a:t>https://cmake.org/cmake/help/latest/command/foreach.html</a:t>
            </a:r>
            <a:endParaRPr/>
          </a:p>
          <a:p>
            <a:pPr marL="457200" lvl="0" indent="-311150" algn="l" rtl="0">
              <a:lnSpc>
                <a:spcPct val="115000"/>
              </a:lnSpc>
              <a:spcBef>
                <a:spcPts val="0"/>
              </a:spcBef>
              <a:spcAft>
                <a:spcPts val="0"/>
              </a:spcAft>
              <a:buSzPts val="1300"/>
              <a:buChar char="●"/>
            </a:pPr>
            <a:r>
              <a:rPr lang="en"/>
              <a:t>Functions: </a:t>
            </a:r>
            <a:r>
              <a:rPr lang="en" u="sng">
                <a:solidFill>
                  <a:schemeClr val="hlink"/>
                </a:solidFill>
                <a:hlinkClick r:id="rId5"/>
              </a:rPr>
              <a:t>https://cmake.org/cmake/help/latest/command/function.html</a:t>
            </a:r>
            <a:endParaRPr/>
          </a:p>
          <a:p>
            <a:pPr marL="457200" lvl="0" indent="-311150" algn="l" rtl="0">
              <a:lnSpc>
                <a:spcPct val="115000"/>
              </a:lnSpc>
              <a:spcBef>
                <a:spcPts val="0"/>
              </a:spcBef>
              <a:spcAft>
                <a:spcPts val="0"/>
              </a:spcAft>
              <a:buSzPts val="1300"/>
              <a:buChar char="●"/>
            </a:pPr>
            <a:r>
              <a:rPr lang="en"/>
              <a:t>Compiler Options: </a:t>
            </a:r>
            <a:r>
              <a:rPr lang="en" u="sng">
                <a:solidFill>
                  <a:schemeClr val="hlink"/>
                </a:solidFill>
                <a:hlinkClick r:id="rId6"/>
              </a:rPr>
              <a:t>https://cmake.org/cmake/help/latest/command/add_compile_options.html</a:t>
            </a:r>
            <a:endParaRPr/>
          </a:p>
          <a:p>
            <a:pPr marL="457200" lvl="0" indent="-311150" algn="l" rtl="0">
              <a:lnSpc>
                <a:spcPct val="115000"/>
              </a:lnSpc>
              <a:spcBef>
                <a:spcPts val="0"/>
              </a:spcBef>
              <a:spcAft>
                <a:spcPts val="0"/>
              </a:spcAft>
              <a:buSzPts val="1300"/>
              <a:buChar char="●"/>
            </a:pPr>
            <a:r>
              <a:rPr lang="en"/>
              <a:t>…. And so.</a:t>
            </a:r>
            <a:endParaRPr/>
          </a:p>
          <a:p>
            <a:pPr marL="0" lvl="0" indent="0" algn="l" rtl="0">
              <a:lnSpc>
                <a:spcPct val="115000"/>
              </a:lnSpc>
              <a:spcBef>
                <a:spcPts val="1600"/>
              </a:spcBef>
              <a:spcAft>
                <a:spcPts val="0"/>
              </a:spcAft>
              <a:buSzPts val="1300"/>
              <a:buNone/>
            </a:pPr>
            <a:r>
              <a:rPr lang="en"/>
              <a:t>Full documentation: </a:t>
            </a:r>
            <a:r>
              <a:rPr lang="en" u="sng">
                <a:solidFill>
                  <a:schemeClr val="hlink"/>
                </a:solidFill>
                <a:hlinkClick r:id="rId7"/>
              </a:rPr>
              <a:t>https://cmake.org/cmake/help/latest/index.html</a:t>
            </a:r>
            <a:endParaRPr/>
          </a:p>
          <a:p>
            <a:pPr marL="0" lvl="0" indent="0" algn="l" rtl="0">
              <a:lnSpc>
                <a:spcPct val="115000"/>
              </a:lnSpc>
              <a:spcBef>
                <a:spcPts val="1600"/>
              </a:spcBef>
              <a:spcAft>
                <a:spcPts val="1600"/>
              </a:spcAft>
              <a:buSzPts val="1300"/>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13"/>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600"/>
              <a:buNone/>
            </a:pPr>
            <a:r>
              <a:rPr lang="en"/>
              <a:t>Let’s build an OpenGL project.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Simply put, we need Libraries…</a:t>
            </a:r>
            <a:endParaRPr/>
          </a:p>
        </p:txBody>
      </p:sp>
      <p:sp>
        <p:nvSpPr>
          <p:cNvPr id="249" name="Google Shape;249;p14"/>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Although it is theoretically possible to work without libraries, it is inconvenient. Why?</a:t>
            </a:r>
            <a:endParaRPr/>
          </a:p>
          <a:p>
            <a:pPr marL="457200" lvl="0" indent="-311150" algn="l" rtl="0">
              <a:lnSpc>
                <a:spcPct val="115000"/>
              </a:lnSpc>
              <a:spcBef>
                <a:spcPts val="1600"/>
              </a:spcBef>
              <a:spcAft>
                <a:spcPts val="0"/>
              </a:spcAft>
              <a:buSzPts val="1300"/>
              <a:buChar char="●"/>
            </a:pPr>
            <a:r>
              <a:rPr lang="en"/>
              <a:t>Opening a window (or a full-screen display) is OS dependent. It is too much work to add support for each OS by ourselves.</a:t>
            </a:r>
            <a:endParaRPr/>
          </a:p>
          <a:p>
            <a:pPr marL="457200" lvl="0" indent="-311150" algn="l" rtl="0">
              <a:lnSpc>
                <a:spcPct val="115000"/>
              </a:lnSpc>
              <a:spcBef>
                <a:spcPts val="0"/>
              </a:spcBef>
              <a:spcAft>
                <a:spcPts val="0"/>
              </a:spcAft>
              <a:buSzPts val="1300"/>
              <a:buChar char="●"/>
            </a:pPr>
            <a:r>
              <a:rPr lang="en"/>
              <a:t>There is no official library for OpenGL and Microsoft hasn’t updated their OpenGL library beyond OpenGL 1.1 (released 1997).</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15"/>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GLFW: </a:t>
            </a:r>
            <a:r>
              <a:rPr lang="en">
                <a:solidFill>
                  <a:schemeClr val="dk1"/>
                </a:solidFill>
              </a:rPr>
              <a:t>Graphics Library Framework</a:t>
            </a:r>
            <a:endParaRPr>
              <a:solidFill>
                <a:schemeClr val="dk1"/>
              </a:solidFill>
            </a:endParaRPr>
          </a:p>
        </p:txBody>
      </p:sp>
      <p:sp>
        <p:nvSpPr>
          <p:cNvPr id="255" name="Google Shape;255;p15"/>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It provides a simple cross-platform API for:</a:t>
            </a:r>
            <a:endParaRPr/>
          </a:p>
          <a:p>
            <a:pPr marL="457200" lvl="0" indent="-311150" algn="l" rtl="0">
              <a:lnSpc>
                <a:spcPct val="115000"/>
              </a:lnSpc>
              <a:spcBef>
                <a:spcPts val="1600"/>
              </a:spcBef>
              <a:spcAft>
                <a:spcPts val="0"/>
              </a:spcAft>
              <a:buSzPts val="1300"/>
              <a:buChar char="●"/>
            </a:pPr>
            <a:r>
              <a:rPr lang="en"/>
              <a:t>Creating windows, contexts and surfaces.</a:t>
            </a:r>
            <a:endParaRPr/>
          </a:p>
          <a:p>
            <a:pPr marL="457200" lvl="0" indent="-311150" algn="l" rtl="0">
              <a:lnSpc>
                <a:spcPct val="115000"/>
              </a:lnSpc>
              <a:spcBef>
                <a:spcPts val="0"/>
              </a:spcBef>
              <a:spcAft>
                <a:spcPts val="0"/>
              </a:spcAft>
              <a:buSzPts val="1300"/>
              <a:buChar char="●"/>
            </a:pPr>
            <a:r>
              <a:rPr lang="en"/>
              <a:t>Receiving input and events.</a:t>
            </a:r>
            <a:endParaRPr/>
          </a:p>
          <a:p>
            <a:pPr marL="0" lvl="0" indent="0" algn="l" rtl="0">
              <a:lnSpc>
                <a:spcPct val="115000"/>
              </a:lnSpc>
              <a:spcBef>
                <a:spcPts val="1600"/>
              </a:spcBef>
              <a:spcAft>
                <a:spcPts val="0"/>
              </a:spcAft>
              <a:buSzPts val="1300"/>
              <a:buNone/>
            </a:pPr>
            <a:r>
              <a:rPr lang="en"/>
              <a:t>Compatible with OpenGL, OpenGL ES and Vulkan.</a:t>
            </a:r>
            <a:endParaRPr/>
          </a:p>
          <a:p>
            <a:pPr marL="0" lvl="0" indent="0" algn="l" rtl="0">
              <a:lnSpc>
                <a:spcPct val="115000"/>
              </a:lnSpc>
              <a:spcBef>
                <a:spcPts val="1600"/>
              </a:spcBef>
              <a:spcAft>
                <a:spcPts val="0"/>
              </a:spcAft>
              <a:buSzPts val="1300"/>
              <a:buNone/>
            </a:pPr>
            <a:r>
              <a:rPr lang="en"/>
              <a:t>Link: </a:t>
            </a:r>
            <a:r>
              <a:rPr lang="en" u="sng">
                <a:solidFill>
                  <a:schemeClr val="hlink"/>
                </a:solidFill>
                <a:hlinkClick r:id="rId3"/>
              </a:rPr>
              <a:t>https://www.glfw.org/</a:t>
            </a:r>
            <a:endParaRPr/>
          </a:p>
          <a:p>
            <a:pPr marL="0" lvl="0" indent="0" algn="l" rtl="0">
              <a:lnSpc>
                <a:spcPct val="115000"/>
              </a:lnSpc>
              <a:spcBef>
                <a:spcPts val="1600"/>
              </a:spcBef>
              <a:spcAft>
                <a:spcPts val="1600"/>
              </a:spcAft>
              <a:buSzPts val="1300"/>
              <a:buNone/>
            </a:pPr>
            <a:endParaRPr/>
          </a:p>
        </p:txBody>
      </p:sp>
      <p:pic>
        <p:nvPicPr>
          <p:cNvPr id="256" name="Google Shape;256;p15"/>
          <p:cNvPicPr preferRelativeResize="0"/>
          <p:nvPr/>
        </p:nvPicPr>
        <p:blipFill rotWithShape="1">
          <a:blip r:embed="rId4">
            <a:alphaModFix/>
          </a:blip>
          <a:srcRect/>
          <a:stretch/>
        </p:blipFill>
        <p:spPr>
          <a:xfrm>
            <a:off x="6426325" y="2295025"/>
            <a:ext cx="1828800" cy="1828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6"/>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GLAD: </a:t>
            </a:r>
            <a:r>
              <a:rPr lang="en">
                <a:solidFill>
                  <a:schemeClr val="dk1"/>
                </a:solidFill>
              </a:rPr>
              <a:t>OpenGL Loader-Generator</a:t>
            </a:r>
            <a:endParaRPr>
              <a:solidFill>
                <a:schemeClr val="dk1"/>
              </a:solidFill>
            </a:endParaRPr>
          </a:p>
        </p:txBody>
      </p:sp>
      <p:sp>
        <p:nvSpPr>
          <p:cNvPr id="262" name="Google Shape;262;p16"/>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dirty="0"/>
              <a:t>It can be used to generate customizable loaders for OpenGL, OpenGL ES and others.</a:t>
            </a:r>
            <a:endParaRPr dirty="0"/>
          </a:p>
          <a:p>
            <a:pPr marL="0" lvl="0" indent="0" algn="l" rtl="0">
              <a:lnSpc>
                <a:spcPct val="115000"/>
              </a:lnSpc>
              <a:spcBef>
                <a:spcPts val="1600"/>
              </a:spcBef>
              <a:spcAft>
                <a:spcPts val="0"/>
              </a:spcAft>
              <a:buSzPts val="1300"/>
              <a:buNone/>
            </a:pPr>
            <a:r>
              <a:rPr lang="en" dirty="0"/>
              <a:t>glad 1 Web Service: </a:t>
            </a:r>
            <a:r>
              <a:rPr lang="en" u="sng" dirty="0">
                <a:solidFill>
                  <a:schemeClr val="hlink"/>
                </a:solidFill>
                <a:hlinkClick r:id="rId3"/>
              </a:rPr>
              <a:t>https://glad.dav1d.de/</a:t>
            </a:r>
            <a:endParaRPr dirty="0"/>
          </a:p>
          <a:p>
            <a:pPr marL="0" lvl="0" indent="0" algn="l" rtl="0">
              <a:lnSpc>
                <a:spcPct val="115000"/>
              </a:lnSpc>
              <a:spcBef>
                <a:spcPts val="1600"/>
              </a:spcBef>
              <a:spcAft>
                <a:spcPts val="0"/>
              </a:spcAft>
              <a:buSzPts val="1300"/>
              <a:buNone/>
            </a:pPr>
            <a:r>
              <a:rPr lang="en" dirty="0"/>
              <a:t>glad 2 Web Service: </a:t>
            </a:r>
            <a:r>
              <a:rPr lang="en" u="sng" dirty="0">
                <a:solidFill>
                  <a:schemeClr val="hlink"/>
                </a:solidFill>
                <a:hlinkClick r:id="rId4"/>
              </a:rPr>
              <a:t>https://gen.glad.sh/</a:t>
            </a:r>
            <a:endParaRPr dirty="0"/>
          </a:p>
          <a:p>
            <a:pPr marL="0" lvl="0" indent="0" algn="l" rtl="0">
              <a:lnSpc>
                <a:spcPct val="115000"/>
              </a:lnSpc>
              <a:spcBef>
                <a:spcPts val="1600"/>
              </a:spcBef>
              <a:spcAft>
                <a:spcPts val="1600"/>
              </a:spcAft>
              <a:buSzPts val="1300"/>
              <a:buNone/>
            </a:pPr>
            <a:r>
              <a:rPr lang="en" dirty="0"/>
              <a:t>In the examples, we are using glad 2.</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7"/>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Let’s build our CMakeLists.txt</a:t>
            </a:r>
            <a:endParaRPr/>
          </a:p>
        </p:txBody>
      </p:sp>
      <p:sp>
        <p:nvSpPr>
          <p:cNvPr id="268" name="Google Shape;268;p17"/>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cmake_minimum_required(</a:t>
            </a:r>
            <a:r>
              <a:rPr lang="en" sz="1600" b="0" i="0" u="none" strike="noStrike" cap="none">
                <a:solidFill>
                  <a:srgbClr val="6A8759"/>
                </a:solidFill>
                <a:latin typeface="Courier New"/>
                <a:ea typeface="Courier New"/>
                <a:cs typeface="Courier New"/>
                <a:sym typeface="Courier New"/>
              </a:rPr>
              <a:t>VERSION 3.0.0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project(</a:t>
            </a:r>
            <a:r>
              <a:rPr lang="en" sz="1600" b="0" i="0" u="none" strike="noStrike" cap="none">
                <a:solidFill>
                  <a:srgbClr val="6A8759"/>
                </a:solidFill>
                <a:latin typeface="Courier New"/>
                <a:ea typeface="Courier New"/>
                <a:cs typeface="Courier New"/>
                <a:sym typeface="Courier New"/>
              </a:rPr>
              <a:t>PROJECT VERSION 0.1.0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set(</a:t>
            </a:r>
            <a:r>
              <a:rPr lang="en" sz="1600" b="0" i="0" u="none" strike="noStrike" cap="none">
                <a:solidFill>
                  <a:srgbClr val="6A8759"/>
                </a:solidFill>
                <a:latin typeface="Courier New"/>
                <a:ea typeface="Courier New"/>
                <a:cs typeface="Courier New"/>
                <a:sym typeface="Courier New"/>
              </a:rPr>
              <a:t>CMAKE_CXX_STANDARD 17</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set(</a:t>
            </a:r>
            <a:r>
              <a:rPr lang="en" sz="1600" b="0" i="0" u="none" strike="noStrike" cap="none">
                <a:solidFill>
                  <a:srgbClr val="6A8759"/>
                </a:solidFill>
                <a:latin typeface="Courier New"/>
                <a:ea typeface="Courier New"/>
                <a:cs typeface="Courier New"/>
                <a:sym typeface="Courier New"/>
              </a:rPr>
              <a:t>CMAKE_CXX_STANDARD_REQUIRED ON</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set(</a:t>
            </a:r>
            <a:r>
              <a:rPr lang="en" sz="1600" b="0" i="0" u="none" strike="noStrike" cap="none">
                <a:solidFill>
                  <a:srgbClr val="6A8759"/>
                </a:solidFill>
                <a:latin typeface="Courier New"/>
                <a:ea typeface="Courier New"/>
                <a:cs typeface="Courier New"/>
                <a:sym typeface="Courier New"/>
              </a:rPr>
              <a:t>CMAKE_CXX_EXTENSIONS OFF</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A9B7C6"/>
              </a:solidFill>
              <a:latin typeface="Courier New"/>
              <a:ea typeface="Courier New"/>
              <a:cs typeface="Courier New"/>
              <a:sym typeface="Courier New"/>
            </a:endParaRPr>
          </a:p>
        </p:txBody>
      </p:sp>
      <p:sp>
        <p:nvSpPr>
          <p:cNvPr id="269" name="Google Shape;269;p17"/>
          <p:cNvSpPr txBox="1"/>
          <p:nvPr/>
        </p:nvSpPr>
        <p:spPr>
          <a:xfrm>
            <a:off x="6072350" y="2436975"/>
            <a:ext cx="22569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Project Name and Version</a:t>
            </a:r>
            <a:endParaRPr sz="1400" b="0" i="0" u="none" strike="noStrike" cap="none">
              <a:solidFill>
                <a:schemeClr val="lt2"/>
              </a:solidFill>
              <a:latin typeface="Lato"/>
              <a:ea typeface="Lato"/>
              <a:cs typeface="Lato"/>
              <a:sym typeface="Lato"/>
            </a:endParaRPr>
          </a:p>
        </p:txBody>
      </p:sp>
      <p:cxnSp>
        <p:nvCxnSpPr>
          <p:cNvPr id="270" name="Google Shape;270;p17"/>
          <p:cNvCxnSpPr>
            <a:stCxn id="269" idx="1"/>
          </p:cNvCxnSpPr>
          <p:nvPr/>
        </p:nvCxnSpPr>
        <p:spPr>
          <a:xfrm rot="10800000">
            <a:off x="4664150" y="2616675"/>
            <a:ext cx="1408200" cy="20100"/>
          </a:xfrm>
          <a:prstGeom prst="straightConnector1">
            <a:avLst/>
          </a:prstGeom>
          <a:noFill/>
          <a:ln w="19050" cap="flat" cmpd="sng">
            <a:solidFill>
              <a:schemeClr val="lt2"/>
            </a:solidFill>
            <a:prstDash val="solid"/>
            <a:round/>
            <a:headEnd type="none" w="sm" len="sm"/>
            <a:tailEnd type="triangle" w="med" len="med"/>
          </a:ln>
        </p:spPr>
      </p:cxnSp>
      <p:sp>
        <p:nvSpPr>
          <p:cNvPr id="271" name="Google Shape;271;p17"/>
          <p:cNvSpPr txBox="1"/>
          <p:nvPr/>
        </p:nvSpPr>
        <p:spPr>
          <a:xfrm>
            <a:off x="6160950" y="3111000"/>
            <a:ext cx="23682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C++ Configuration:</a:t>
            </a:r>
            <a:endParaRPr sz="1400" b="0" i="0" u="none" strike="noStrike" cap="none">
              <a:solidFill>
                <a:schemeClr val="lt2"/>
              </a:solidFill>
              <a:latin typeface="Lato"/>
              <a:ea typeface="Lato"/>
              <a:cs typeface="Lato"/>
              <a:sym typeface="Lato"/>
            </a:endParaRPr>
          </a:p>
          <a:p>
            <a:pPr marL="457200" marR="0" lvl="0" indent="-317500" algn="l" rtl="0">
              <a:lnSpc>
                <a:spcPct val="100000"/>
              </a:lnSpc>
              <a:spcBef>
                <a:spcPts val="0"/>
              </a:spcBef>
              <a:spcAft>
                <a:spcPts val="0"/>
              </a:spcAft>
              <a:buClr>
                <a:schemeClr val="lt2"/>
              </a:buClr>
              <a:buSzPts val="1400"/>
              <a:buFont typeface="Lato"/>
              <a:buChar char="-"/>
            </a:pPr>
            <a:r>
              <a:rPr lang="en" sz="1400" b="0" i="0" u="none" strike="noStrike" cap="none">
                <a:solidFill>
                  <a:schemeClr val="lt2"/>
                </a:solidFill>
                <a:latin typeface="Lato"/>
                <a:ea typeface="Lato"/>
                <a:cs typeface="Lato"/>
                <a:sym typeface="Lato"/>
              </a:rPr>
              <a:t>Use C++17</a:t>
            </a:r>
            <a:endParaRPr sz="1400" b="0" i="0" u="none" strike="noStrike" cap="none">
              <a:solidFill>
                <a:schemeClr val="lt2"/>
              </a:solidFill>
              <a:latin typeface="Lato"/>
              <a:ea typeface="Lato"/>
              <a:cs typeface="Lato"/>
              <a:sym typeface="Lato"/>
            </a:endParaRPr>
          </a:p>
          <a:p>
            <a:pPr marL="457200" marR="0" lvl="0" indent="-317500" algn="l" rtl="0">
              <a:lnSpc>
                <a:spcPct val="100000"/>
              </a:lnSpc>
              <a:spcBef>
                <a:spcPts val="0"/>
              </a:spcBef>
              <a:spcAft>
                <a:spcPts val="0"/>
              </a:spcAft>
              <a:buClr>
                <a:schemeClr val="lt2"/>
              </a:buClr>
              <a:buSzPts val="1400"/>
              <a:buFont typeface="Lato"/>
              <a:buChar char="-"/>
            </a:pPr>
            <a:r>
              <a:rPr lang="en" sz="1400" b="0" i="0" u="none" strike="noStrike" cap="none">
                <a:solidFill>
                  <a:schemeClr val="lt2"/>
                </a:solidFill>
                <a:latin typeface="Lato"/>
                <a:ea typeface="Lato"/>
                <a:cs typeface="Lato"/>
                <a:sym typeface="Lato"/>
              </a:rPr>
              <a:t>Force C++ Standards</a:t>
            </a:r>
            <a:endParaRPr sz="1400" b="0" i="0" u="none" strike="noStrike" cap="none">
              <a:solidFill>
                <a:schemeClr val="lt2"/>
              </a:solidFill>
              <a:latin typeface="Lato"/>
              <a:ea typeface="Lato"/>
              <a:cs typeface="Lato"/>
              <a:sym typeface="Lato"/>
            </a:endParaRPr>
          </a:p>
          <a:p>
            <a:pPr marL="457200" marR="0" lvl="0" indent="-317500" algn="l" rtl="0">
              <a:lnSpc>
                <a:spcPct val="100000"/>
              </a:lnSpc>
              <a:spcBef>
                <a:spcPts val="0"/>
              </a:spcBef>
              <a:spcAft>
                <a:spcPts val="0"/>
              </a:spcAft>
              <a:buClr>
                <a:schemeClr val="lt2"/>
              </a:buClr>
              <a:buSzPts val="1400"/>
              <a:buFont typeface="Lato"/>
              <a:buChar char="-"/>
            </a:pPr>
            <a:r>
              <a:rPr lang="en" sz="1400" b="0" i="0" u="none" strike="noStrike" cap="none">
                <a:solidFill>
                  <a:schemeClr val="lt2"/>
                </a:solidFill>
                <a:latin typeface="Lato"/>
                <a:ea typeface="Lato"/>
                <a:cs typeface="Lato"/>
                <a:sym typeface="Lato"/>
              </a:rPr>
              <a:t>Disallow compiler specific extensions</a:t>
            </a:r>
            <a:endParaRPr sz="1400" b="0" i="0" u="none" strike="noStrike" cap="none">
              <a:solidFill>
                <a:schemeClr val="lt2"/>
              </a:solidFill>
              <a:latin typeface="Lato"/>
              <a:ea typeface="Lato"/>
              <a:cs typeface="Lato"/>
              <a:sym typeface="Lato"/>
            </a:endParaRPr>
          </a:p>
        </p:txBody>
      </p:sp>
      <p:cxnSp>
        <p:nvCxnSpPr>
          <p:cNvPr id="272" name="Google Shape;272;p17"/>
          <p:cNvCxnSpPr>
            <a:stCxn id="271" idx="1"/>
            <a:endCxn id="273" idx="1"/>
          </p:cNvCxnSpPr>
          <p:nvPr/>
        </p:nvCxnSpPr>
        <p:spPr>
          <a:xfrm flipH="1">
            <a:off x="5363250" y="3310800"/>
            <a:ext cx="797700" cy="39900"/>
          </a:xfrm>
          <a:prstGeom prst="straightConnector1">
            <a:avLst/>
          </a:prstGeom>
          <a:noFill/>
          <a:ln w="19050" cap="flat" cmpd="sng">
            <a:solidFill>
              <a:schemeClr val="lt2"/>
            </a:solidFill>
            <a:prstDash val="solid"/>
            <a:round/>
            <a:headEnd type="none" w="sm" len="sm"/>
            <a:tailEnd type="triangle" w="med" len="med"/>
          </a:ln>
        </p:spPr>
      </p:cxnSp>
      <p:sp>
        <p:nvSpPr>
          <p:cNvPr id="273" name="Google Shape;273;p17"/>
          <p:cNvSpPr/>
          <p:nvPr/>
        </p:nvSpPr>
        <p:spPr>
          <a:xfrm>
            <a:off x="5103550" y="3026175"/>
            <a:ext cx="259800" cy="649200"/>
          </a:xfrm>
          <a:prstGeom prst="rightBrace">
            <a:avLst>
              <a:gd name="adj1" fmla="val 50000"/>
              <a:gd name="adj2"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18"/>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Now let’s add GLFW</a:t>
            </a:r>
            <a:endParaRPr/>
          </a:p>
        </p:txBody>
      </p:sp>
      <p:sp>
        <p:nvSpPr>
          <p:cNvPr id="279" name="Google Shape;279;p18"/>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set(</a:t>
            </a:r>
            <a:r>
              <a:rPr lang="en" sz="1600" b="0" i="0" u="none" strike="noStrike" cap="none" dirty="0">
                <a:solidFill>
                  <a:srgbClr val="6A8759"/>
                </a:solidFill>
                <a:latin typeface="Courier New"/>
                <a:ea typeface="Courier New"/>
                <a:cs typeface="Courier New"/>
                <a:sym typeface="Courier New"/>
              </a:rPr>
              <a:t>GLFW_BUILD_DOCS OFF CACHE BOOL </a:t>
            </a:r>
            <a:r>
              <a:rPr lang="en" sz="1600" b="0" i="0" u="none" strike="noStrike" cap="none" dirty="0">
                <a:solidFill>
                  <a:srgbClr val="A9B7C6"/>
                </a:solidFill>
                <a:latin typeface="Courier New"/>
                <a:ea typeface="Courier New"/>
                <a:cs typeface="Courier New"/>
                <a:sym typeface="Courier New"/>
              </a:rPr>
              <a:t>"" </a:t>
            </a:r>
            <a:r>
              <a:rPr lang="en" sz="1600" b="0" i="0" u="none" strike="noStrike" cap="none" dirty="0">
                <a:solidFill>
                  <a:srgbClr val="6A8759"/>
                </a:solidFill>
                <a:latin typeface="Courier New"/>
                <a:ea typeface="Courier New"/>
                <a:cs typeface="Courier New"/>
                <a:sym typeface="Courier New"/>
              </a:rPr>
              <a:t>FORCE</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set(</a:t>
            </a:r>
            <a:r>
              <a:rPr lang="en" sz="1600" b="0" i="0" u="none" strike="noStrike" cap="none" dirty="0">
                <a:solidFill>
                  <a:srgbClr val="6A8759"/>
                </a:solidFill>
                <a:latin typeface="Courier New"/>
                <a:ea typeface="Courier New"/>
                <a:cs typeface="Courier New"/>
                <a:sym typeface="Courier New"/>
              </a:rPr>
              <a:t>GLFW_BUILD_TESTS OFF CACHE BOOL </a:t>
            </a:r>
            <a:r>
              <a:rPr lang="en" sz="1600" b="0" i="0" u="none" strike="noStrike" cap="none" dirty="0">
                <a:solidFill>
                  <a:srgbClr val="A9B7C6"/>
                </a:solidFill>
                <a:latin typeface="Courier New"/>
                <a:ea typeface="Courier New"/>
                <a:cs typeface="Courier New"/>
                <a:sym typeface="Courier New"/>
              </a:rPr>
              <a:t>"" </a:t>
            </a:r>
            <a:r>
              <a:rPr lang="en" sz="1600" b="0" i="0" u="none" strike="noStrike" cap="none" dirty="0">
                <a:solidFill>
                  <a:srgbClr val="6A8759"/>
                </a:solidFill>
                <a:latin typeface="Courier New"/>
                <a:ea typeface="Courier New"/>
                <a:cs typeface="Courier New"/>
                <a:sym typeface="Courier New"/>
              </a:rPr>
              <a:t>FORCE</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set(</a:t>
            </a:r>
            <a:r>
              <a:rPr lang="en" sz="1600" b="0" i="0" u="none" strike="noStrike" cap="none" dirty="0">
                <a:solidFill>
                  <a:srgbClr val="6A8759"/>
                </a:solidFill>
                <a:latin typeface="Courier New"/>
                <a:ea typeface="Courier New"/>
                <a:cs typeface="Courier New"/>
                <a:sym typeface="Courier New"/>
              </a:rPr>
              <a:t>GLFW_BUILD_EXAMPLES OFF CACHE BOOL </a:t>
            </a:r>
            <a:r>
              <a:rPr lang="en" sz="1600" b="0" i="0" u="none" strike="noStrike" cap="none" dirty="0">
                <a:solidFill>
                  <a:srgbClr val="A9B7C6"/>
                </a:solidFill>
                <a:latin typeface="Courier New"/>
                <a:ea typeface="Courier New"/>
                <a:cs typeface="Courier New"/>
                <a:sym typeface="Courier New"/>
              </a:rPr>
              <a:t>"" </a:t>
            </a:r>
            <a:r>
              <a:rPr lang="en" sz="1600" b="0" i="0" u="none" strike="noStrike" cap="none" dirty="0">
                <a:solidFill>
                  <a:srgbClr val="6A8759"/>
                </a:solidFill>
                <a:latin typeface="Courier New"/>
                <a:ea typeface="Courier New"/>
                <a:cs typeface="Courier New"/>
                <a:sym typeface="Courier New"/>
              </a:rPr>
              <a:t>FORCE</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set(</a:t>
            </a:r>
            <a:r>
              <a:rPr lang="en" sz="1600" b="0" i="0" u="none" strike="noStrike" cap="none" dirty="0">
                <a:solidFill>
                  <a:srgbClr val="6A8759"/>
                </a:solidFill>
                <a:latin typeface="Courier New"/>
                <a:ea typeface="Courier New"/>
                <a:cs typeface="Courier New"/>
                <a:sym typeface="Courier New"/>
              </a:rPr>
              <a:t>GLFW_INSTALL OFF CACHE BOOL </a:t>
            </a:r>
            <a:r>
              <a:rPr lang="en" sz="1600" b="0" i="0" u="none" strike="noStrike" cap="none" dirty="0">
                <a:solidFill>
                  <a:srgbClr val="A9B7C6"/>
                </a:solidFill>
                <a:latin typeface="Courier New"/>
                <a:ea typeface="Courier New"/>
                <a:cs typeface="Courier New"/>
                <a:sym typeface="Courier New"/>
              </a:rPr>
              <a:t>"" </a:t>
            </a:r>
            <a:r>
              <a:rPr lang="en" sz="1600" b="0" i="0" u="none" strike="noStrike" cap="none" dirty="0">
                <a:solidFill>
                  <a:srgbClr val="6A8759"/>
                </a:solidFill>
                <a:latin typeface="Courier New"/>
                <a:ea typeface="Courier New"/>
                <a:cs typeface="Courier New"/>
                <a:sym typeface="Courier New"/>
              </a:rPr>
              <a:t>FORCE</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set(</a:t>
            </a:r>
            <a:r>
              <a:rPr lang="en" sz="1600" b="0" i="0" u="none" strike="noStrike" cap="none" dirty="0">
                <a:solidFill>
                  <a:srgbClr val="6A8759"/>
                </a:solidFill>
                <a:latin typeface="Courier New"/>
                <a:ea typeface="Courier New"/>
                <a:cs typeface="Courier New"/>
                <a:sym typeface="Courier New"/>
              </a:rPr>
              <a:t>GLFW_USE_HYBRID_HPG ON CACHE BOOL </a:t>
            </a:r>
            <a:r>
              <a:rPr lang="en" sz="1600" b="0" i="0" u="none" strike="noStrike" cap="none" dirty="0">
                <a:solidFill>
                  <a:srgbClr val="A9B7C6"/>
                </a:solidFill>
                <a:latin typeface="Courier New"/>
                <a:ea typeface="Courier New"/>
                <a:cs typeface="Courier New"/>
                <a:sym typeface="Courier New"/>
              </a:rPr>
              <a:t>"" </a:t>
            </a:r>
            <a:r>
              <a:rPr lang="en" sz="1600" b="0" i="0" u="none" strike="noStrike" cap="none" dirty="0">
                <a:solidFill>
                  <a:srgbClr val="6A8759"/>
                </a:solidFill>
                <a:latin typeface="Courier New"/>
                <a:ea typeface="Courier New"/>
                <a:cs typeface="Courier New"/>
                <a:sym typeface="Courier New"/>
              </a:rPr>
              <a:t>FORCE</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add_subdirectory(</a:t>
            </a:r>
            <a:r>
              <a:rPr lang="en" sz="1600" b="0" i="0" u="none" strike="noStrike" cap="none" dirty="0">
                <a:solidFill>
                  <a:srgbClr val="6A8759"/>
                </a:solidFill>
                <a:latin typeface="Courier New"/>
                <a:ea typeface="Courier New"/>
                <a:cs typeface="Courier New"/>
                <a:sym typeface="Courier New"/>
              </a:rPr>
              <a:t>vendor/glfw</a:t>
            </a:r>
            <a:r>
              <a:rPr lang="en" sz="1600" b="0" i="0" u="none" strike="noStrike" cap="none" dirty="0">
                <a:solidFill>
                  <a:srgbClr val="A9B7C6"/>
                </a:solidFill>
                <a:latin typeface="Courier New"/>
                <a:ea typeface="Courier New"/>
                <a:cs typeface="Courier New"/>
                <a:sym typeface="Courier New"/>
              </a:rPr>
              <a:t>)</a:t>
            </a:r>
            <a:endParaRPr sz="22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dirty="0">
              <a:solidFill>
                <a:srgbClr val="A9B7C6"/>
              </a:solidFill>
              <a:latin typeface="Courier New"/>
              <a:ea typeface="Courier New"/>
              <a:cs typeface="Courier New"/>
              <a:sym typeface="Courier New"/>
            </a:endParaRPr>
          </a:p>
        </p:txBody>
      </p:sp>
      <p:sp>
        <p:nvSpPr>
          <p:cNvPr id="280" name="Google Shape;280;p18"/>
          <p:cNvSpPr txBox="1"/>
          <p:nvPr/>
        </p:nvSpPr>
        <p:spPr>
          <a:xfrm>
            <a:off x="928800" y="4044950"/>
            <a:ext cx="41748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Then add GLFW which we put in the vendor folder</a:t>
            </a:r>
            <a:endParaRPr sz="1400" b="0" i="0" u="none" strike="noStrike" cap="none">
              <a:solidFill>
                <a:schemeClr val="lt2"/>
              </a:solidFill>
              <a:latin typeface="Lato"/>
              <a:ea typeface="Lato"/>
              <a:cs typeface="Lato"/>
              <a:sym typeface="Lato"/>
            </a:endParaRPr>
          </a:p>
        </p:txBody>
      </p:sp>
      <p:cxnSp>
        <p:nvCxnSpPr>
          <p:cNvPr id="281" name="Google Shape;281;p18"/>
          <p:cNvCxnSpPr>
            <a:stCxn id="280" idx="0"/>
          </p:cNvCxnSpPr>
          <p:nvPr/>
        </p:nvCxnSpPr>
        <p:spPr>
          <a:xfrm rot="10800000" flipH="1">
            <a:off x="3016200" y="3755150"/>
            <a:ext cx="189900" cy="289800"/>
          </a:xfrm>
          <a:prstGeom prst="straightConnector1">
            <a:avLst/>
          </a:prstGeom>
          <a:noFill/>
          <a:ln w="19050" cap="flat" cmpd="sng">
            <a:solidFill>
              <a:schemeClr val="lt2"/>
            </a:solidFill>
            <a:prstDash val="solid"/>
            <a:round/>
            <a:headEnd type="none" w="sm" len="sm"/>
            <a:tailEnd type="triangle" w="med" len="med"/>
          </a:ln>
        </p:spPr>
      </p:cxnSp>
      <p:sp>
        <p:nvSpPr>
          <p:cNvPr id="282" name="Google Shape;282;p18"/>
          <p:cNvSpPr txBox="1"/>
          <p:nvPr/>
        </p:nvSpPr>
        <p:spPr>
          <a:xfrm>
            <a:off x="5217750" y="3385725"/>
            <a:ext cx="3200100" cy="1058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Our GLFW Options:</a:t>
            </a:r>
            <a:endParaRPr sz="1400" b="0" i="0" u="none" strike="noStrike" cap="none">
              <a:solidFill>
                <a:schemeClr val="lt2"/>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Don’t build docs, test, examples or installer.</a:t>
            </a:r>
            <a:endParaRPr sz="1400" b="0" i="0" u="none" strike="noStrike" cap="none">
              <a:solidFill>
                <a:schemeClr val="lt2"/>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Use high-performance graphics cards. </a:t>
            </a:r>
            <a:endParaRPr sz="1400" b="0" i="0" u="none" strike="noStrike" cap="none">
              <a:solidFill>
                <a:schemeClr val="lt2"/>
              </a:solidFill>
              <a:latin typeface="Lato"/>
              <a:ea typeface="Lato"/>
              <a:cs typeface="Lato"/>
              <a:sym typeface="Lato"/>
            </a:endParaRPr>
          </a:p>
        </p:txBody>
      </p:sp>
      <p:cxnSp>
        <p:nvCxnSpPr>
          <p:cNvPr id="283" name="Google Shape;283;p18"/>
          <p:cNvCxnSpPr>
            <a:endCxn id="284" idx="1"/>
          </p:cNvCxnSpPr>
          <p:nvPr/>
        </p:nvCxnSpPr>
        <p:spPr>
          <a:xfrm rot="10800000" flipH="1">
            <a:off x="6961275" y="2846400"/>
            <a:ext cx="60000" cy="699300"/>
          </a:xfrm>
          <a:prstGeom prst="straightConnector1">
            <a:avLst/>
          </a:prstGeom>
          <a:noFill/>
          <a:ln w="19050" cap="flat" cmpd="sng">
            <a:solidFill>
              <a:schemeClr val="lt2"/>
            </a:solidFill>
            <a:prstDash val="solid"/>
            <a:round/>
            <a:headEnd type="none" w="sm" len="sm"/>
            <a:tailEnd type="triangle" w="med" len="med"/>
          </a:ln>
        </p:spPr>
      </p:cxnSp>
      <p:sp>
        <p:nvSpPr>
          <p:cNvPr id="284" name="Google Shape;284;p18"/>
          <p:cNvSpPr/>
          <p:nvPr/>
        </p:nvSpPr>
        <p:spPr>
          <a:xfrm>
            <a:off x="6761475" y="2247150"/>
            <a:ext cx="259800" cy="1198500"/>
          </a:xfrm>
          <a:prstGeom prst="rightBrace">
            <a:avLst>
              <a:gd name="adj1" fmla="val 50000"/>
              <a:gd name="adj2"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19"/>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Now let’s add GLFW</a:t>
            </a:r>
            <a:endParaRPr/>
          </a:p>
        </p:txBody>
      </p:sp>
      <p:sp>
        <p:nvSpPr>
          <p:cNvPr id="290" name="Google Shape;290;p19"/>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include_directories(</a:t>
            </a:r>
            <a:endParaRPr sz="1600" b="0" i="0" u="none" strike="noStrike" cap="none">
              <a:solidFill>
                <a:srgbClr val="6A8759"/>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6A8759"/>
                </a:solidFill>
                <a:latin typeface="Courier New"/>
                <a:ea typeface="Courier New"/>
                <a:cs typeface="Courier New"/>
                <a:sym typeface="Courier New"/>
              </a:rPr>
              <a:t>       vendor/glfw/include</a:t>
            </a:r>
            <a:endParaRPr sz="1600" b="0" i="0" u="none" strike="noStrike" cap="none">
              <a:solidFill>
                <a:srgbClr val="6A8759"/>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6A8759"/>
                </a:solidFill>
                <a:latin typeface="Courier New"/>
                <a:ea typeface="Courier New"/>
                <a:cs typeface="Courier New"/>
                <a:sym typeface="Courier New"/>
              </a:rPr>
              <a:t>       vendor/glad/include</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add_executable(</a:t>
            </a:r>
            <a:r>
              <a:rPr lang="en" sz="1600" b="0" i="0" u="none" strike="noStrike" cap="none">
                <a:solidFill>
                  <a:srgbClr val="6A8759"/>
                </a:solidFill>
                <a:latin typeface="Courier New"/>
                <a:ea typeface="Courier New"/>
                <a:cs typeface="Courier New"/>
                <a:sym typeface="Courier New"/>
              </a:rPr>
              <a:t>application main.cpp vendor/glad/src/gl.c</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target_link_libraries(</a:t>
            </a:r>
            <a:r>
              <a:rPr lang="en" sz="1600" b="0" i="0" u="none" strike="noStrike" cap="none">
                <a:solidFill>
                  <a:srgbClr val="6A8759"/>
                </a:solidFill>
                <a:latin typeface="Courier New"/>
                <a:ea typeface="Courier New"/>
                <a:cs typeface="Courier New"/>
                <a:sym typeface="Courier New"/>
              </a:rPr>
              <a:t>application glfw</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A9B7C6"/>
              </a:solidFill>
              <a:latin typeface="Courier New"/>
              <a:ea typeface="Courier New"/>
              <a:cs typeface="Courier New"/>
              <a:sym typeface="Courier New"/>
            </a:endParaRPr>
          </a:p>
        </p:txBody>
      </p:sp>
      <p:sp>
        <p:nvSpPr>
          <p:cNvPr id="291" name="Google Shape;291;p19"/>
          <p:cNvSpPr txBox="1"/>
          <p:nvPr/>
        </p:nvSpPr>
        <p:spPr>
          <a:xfrm>
            <a:off x="4434425" y="3895125"/>
            <a:ext cx="39636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Compile the glad source file (Note: glad has no CMakeLists so we didn’t use add_subdirectory)</a:t>
            </a:r>
            <a:endParaRPr sz="1400" b="0" i="0" u="none" strike="noStrike" cap="none">
              <a:solidFill>
                <a:schemeClr val="lt2"/>
              </a:solidFill>
              <a:latin typeface="Lato"/>
              <a:ea typeface="Lato"/>
              <a:cs typeface="Lato"/>
              <a:sym typeface="Lato"/>
            </a:endParaRPr>
          </a:p>
        </p:txBody>
      </p:sp>
      <p:cxnSp>
        <p:nvCxnSpPr>
          <p:cNvPr id="292" name="Google Shape;292;p19"/>
          <p:cNvCxnSpPr>
            <a:stCxn id="291" idx="0"/>
          </p:cNvCxnSpPr>
          <p:nvPr/>
        </p:nvCxnSpPr>
        <p:spPr>
          <a:xfrm rot="10800000">
            <a:off x="6376325" y="3445725"/>
            <a:ext cx="39900" cy="449400"/>
          </a:xfrm>
          <a:prstGeom prst="straightConnector1">
            <a:avLst/>
          </a:prstGeom>
          <a:noFill/>
          <a:ln w="19050" cap="flat" cmpd="sng">
            <a:solidFill>
              <a:schemeClr val="lt2"/>
            </a:solidFill>
            <a:prstDash val="solid"/>
            <a:round/>
            <a:headEnd type="none" w="sm" len="sm"/>
            <a:tailEnd type="triangle" w="med" len="med"/>
          </a:ln>
        </p:spPr>
      </p:cxnSp>
      <p:sp>
        <p:nvSpPr>
          <p:cNvPr id="293" name="Google Shape;293;p19"/>
          <p:cNvSpPr txBox="1"/>
          <p:nvPr/>
        </p:nvSpPr>
        <p:spPr>
          <a:xfrm>
            <a:off x="4742400" y="2355600"/>
            <a:ext cx="34671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Tell the compiler where the headers are.</a:t>
            </a:r>
            <a:endParaRPr sz="1400" b="0" i="0" u="none" strike="noStrike" cap="none">
              <a:solidFill>
                <a:schemeClr val="lt2"/>
              </a:solidFill>
              <a:latin typeface="Lato"/>
              <a:ea typeface="Lato"/>
              <a:cs typeface="Lato"/>
              <a:sym typeface="Lato"/>
            </a:endParaRPr>
          </a:p>
        </p:txBody>
      </p:sp>
      <p:cxnSp>
        <p:nvCxnSpPr>
          <p:cNvPr id="294" name="Google Shape;294;p19"/>
          <p:cNvCxnSpPr>
            <a:stCxn id="293" idx="1"/>
          </p:cNvCxnSpPr>
          <p:nvPr/>
        </p:nvCxnSpPr>
        <p:spPr>
          <a:xfrm flipH="1">
            <a:off x="4154700" y="2555400"/>
            <a:ext cx="587700" cy="81300"/>
          </a:xfrm>
          <a:prstGeom prst="straightConnector1">
            <a:avLst/>
          </a:prstGeom>
          <a:noFill/>
          <a:ln w="19050" cap="flat" cmpd="sng">
            <a:solidFill>
              <a:schemeClr val="lt2"/>
            </a:solidFill>
            <a:prstDash val="solid"/>
            <a:round/>
            <a:headEnd type="none" w="sm" len="sm"/>
            <a:tailEnd type="triangle" w="med" len="med"/>
          </a:ln>
        </p:spPr>
      </p:cxnSp>
      <p:sp>
        <p:nvSpPr>
          <p:cNvPr id="295" name="Google Shape;295;p19"/>
          <p:cNvSpPr txBox="1"/>
          <p:nvPr/>
        </p:nvSpPr>
        <p:spPr>
          <a:xfrm>
            <a:off x="2886150" y="3895125"/>
            <a:ext cx="10788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Link GLFW</a:t>
            </a:r>
            <a:endParaRPr sz="1400" b="0" i="0" u="none" strike="noStrike" cap="none">
              <a:solidFill>
                <a:schemeClr val="lt2"/>
              </a:solidFill>
              <a:latin typeface="Lato"/>
              <a:ea typeface="Lato"/>
              <a:cs typeface="Lato"/>
              <a:sym typeface="Lato"/>
            </a:endParaRPr>
          </a:p>
        </p:txBody>
      </p:sp>
      <p:cxnSp>
        <p:nvCxnSpPr>
          <p:cNvPr id="296" name="Google Shape;296;p19"/>
          <p:cNvCxnSpPr>
            <a:stCxn id="295" idx="3"/>
          </p:cNvCxnSpPr>
          <p:nvPr/>
        </p:nvCxnSpPr>
        <p:spPr>
          <a:xfrm rot="10800000" flipH="1">
            <a:off x="3964950" y="3735225"/>
            <a:ext cx="1108800" cy="359700"/>
          </a:xfrm>
          <a:prstGeom prst="straightConnector1">
            <a:avLst/>
          </a:prstGeom>
          <a:noFill/>
          <a:ln w="19050" cap="flat" cmpd="sng">
            <a:solidFill>
              <a:schemeClr val="lt2"/>
            </a:solidFill>
            <a:prstDash val="solid"/>
            <a:round/>
            <a:headEnd type="none" w="sm" len="sm"/>
            <a:tailEnd type="triangle" w="med" len="med"/>
          </a:ln>
        </p:spPr>
      </p:cxnSp>
      <p:sp>
        <p:nvSpPr>
          <p:cNvPr id="297" name="Google Shape;297;p19"/>
          <p:cNvSpPr txBox="1"/>
          <p:nvPr/>
        </p:nvSpPr>
        <p:spPr>
          <a:xfrm>
            <a:off x="4742400" y="2797625"/>
            <a:ext cx="34671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We will write our code here.</a:t>
            </a:r>
            <a:endParaRPr sz="1400" b="0" i="0" u="none" strike="noStrike" cap="none">
              <a:solidFill>
                <a:schemeClr val="lt2"/>
              </a:solidFill>
              <a:latin typeface="Lato"/>
              <a:ea typeface="Lato"/>
              <a:cs typeface="Lato"/>
              <a:sym typeface="Lato"/>
            </a:endParaRPr>
          </a:p>
        </p:txBody>
      </p:sp>
      <p:cxnSp>
        <p:nvCxnSpPr>
          <p:cNvPr id="298" name="Google Shape;298;p19"/>
          <p:cNvCxnSpPr>
            <a:stCxn id="297" idx="1"/>
          </p:cNvCxnSpPr>
          <p:nvPr/>
        </p:nvCxnSpPr>
        <p:spPr>
          <a:xfrm flipH="1">
            <a:off x="4424400" y="2997425"/>
            <a:ext cx="318000" cy="268500"/>
          </a:xfrm>
          <a:prstGeom prst="straightConnector1">
            <a:avLst/>
          </a:prstGeom>
          <a:noFill/>
          <a:ln w="19050" cap="flat" cmpd="sng">
            <a:solidFill>
              <a:schemeClr val="lt2"/>
            </a:solidFill>
            <a:prstDash val="solid"/>
            <a:round/>
            <a:headEnd type="none" w="sm" len="sm"/>
            <a:tailEnd type="triangl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2"/>
          <p:cNvSpPr txBox="1">
            <a:spLocks noGrp="1"/>
          </p:cNvSpPr>
          <p:nvPr>
            <p:ph type="title" idx="4294967295"/>
          </p:nvPr>
        </p:nvSpPr>
        <p:spPr>
          <a:xfrm>
            <a:off x="729450" y="937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Project Structure</a:t>
            </a:r>
            <a:endParaRPr/>
          </a:p>
        </p:txBody>
      </p:sp>
      <p:grpSp>
        <p:nvGrpSpPr>
          <p:cNvPr id="93" name="Google Shape;93;p2"/>
          <p:cNvGrpSpPr/>
          <p:nvPr/>
        </p:nvGrpSpPr>
        <p:grpSpPr>
          <a:xfrm>
            <a:off x="1594800" y="3180179"/>
            <a:ext cx="5957975" cy="643500"/>
            <a:chOff x="1593000" y="2322568"/>
            <a:chExt cx="5957975" cy="643500"/>
          </a:xfrm>
        </p:grpSpPr>
        <p:sp>
          <p:nvSpPr>
            <p:cNvPr id="94" name="Google Shape;94;p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2"/>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2"/>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rgbClr val="FFFFFF"/>
                  </a:solidFill>
                  <a:latin typeface="Roboto Medium"/>
                  <a:ea typeface="Roboto Medium"/>
                  <a:cs typeface="Roboto Medium"/>
                  <a:sym typeface="Roboto Medium"/>
                </a:rPr>
                <a:t>Assets</a:t>
              </a:r>
              <a:endParaRPr sz="1400" b="0" i="0" u="none" strike="noStrike" cap="none">
                <a:solidFill>
                  <a:srgbClr val="FFFFFF"/>
                </a:solidFill>
                <a:latin typeface="Roboto"/>
                <a:ea typeface="Roboto"/>
                <a:cs typeface="Roboto"/>
                <a:sym typeface="Roboto"/>
              </a:endParaRPr>
            </a:p>
          </p:txBody>
        </p:sp>
        <p:sp>
          <p:nvSpPr>
            <p:cNvPr id="98" name="Google Shape;98;p2"/>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2"/>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600" b="0" i="0" u="none" strike="noStrike" cap="none">
                  <a:solidFill>
                    <a:srgbClr val="FFFFFF"/>
                  </a:solidFill>
                  <a:latin typeface="Roboto Thin"/>
                  <a:ea typeface="Roboto Thin"/>
                  <a:cs typeface="Roboto Thin"/>
                  <a:sym typeface="Roboto Thin"/>
                </a:rPr>
                <a:t>03</a:t>
              </a:r>
              <a:endParaRPr sz="2600" b="0" i="0" u="none" strike="noStrike" cap="none">
                <a:solidFill>
                  <a:srgbClr val="FFFFFF"/>
                </a:solidFill>
                <a:latin typeface="Roboto Thin"/>
                <a:ea typeface="Roboto Thin"/>
                <a:cs typeface="Roboto Thin"/>
                <a:sym typeface="Roboto Thin"/>
              </a:endParaRPr>
            </a:p>
          </p:txBody>
        </p:sp>
        <p:sp>
          <p:nvSpPr>
            <p:cNvPr id="100" name="Google Shape;100;p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marR="0" lvl="0" indent="-292100" algn="l" rtl="0">
                <a:lnSpc>
                  <a:spcPct val="115000"/>
                </a:lnSpc>
                <a:spcBef>
                  <a:spcPts val="0"/>
                </a:spcBef>
                <a:spcAft>
                  <a:spcPts val="0"/>
                </a:spcAft>
                <a:buClr>
                  <a:srgbClr val="A72A1E"/>
                </a:buClr>
                <a:buSzPts val="1000"/>
                <a:buFont typeface="Roboto"/>
                <a:buChar char="●"/>
              </a:pPr>
              <a:r>
                <a:rPr lang="en" sz="1000" b="0" i="0" u="none" strike="noStrike" cap="none">
                  <a:solidFill>
                    <a:srgbClr val="A72A1E"/>
                  </a:solidFill>
                  <a:latin typeface="Roboto"/>
                  <a:ea typeface="Roboto"/>
                  <a:cs typeface="Roboto"/>
                  <a:sym typeface="Roboto"/>
                </a:rPr>
                <a:t>Files that are not C++ code.</a:t>
              </a:r>
              <a:endParaRPr sz="1000" b="0" i="0" u="none" strike="noStrike" cap="none">
                <a:solidFill>
                  <a:srgbClr val="A72A1E"/>
                </a:solidFill>
                <a:latin typeface="Roboto"/>
                <a:ea typeface="Roboto"/>
                <a:cs typeface="Roboto"/>
                <a:sym typeface="Roboto"/>
              </a:endParaRPr>
            </a:p>
            <a:p>
              <a:pPr marL="457200" marR="0" lvl="0" indent="-292100" algn="l" rtl="0">
                <a:lnSpc>
                  <a:spcPct val="115000"/>
                </a:lnSpc>
                <a:spcBef>
                  <a:spcPts val="0"/>
                </a:spcBef>
                <a:spcAft>
                  <a:spcPts val="0"/>
                </a:spcAft>
                <a:buClr>
                  <a:srgbClr val="A72A1E"/>
                </a:buClr>
                <a:buSzPts val="1000"/>
                <a:buFont typeface="Roboto"/>
                <a:buChar char="●"/>
              </a:pPr>
              <a:r>
                <a:rPr lang="en" sz="1000" b="0" i="0" u="none" strike="noStrike" cap="none">
                  <a:solidFill>
                    <a:srgbClr val="A72A1E"/>
                  </a:solidFill>
                  <a:latin typeface="Roboto"/>
                  <a:ea typeface="Roboto"/>
                  <a:cs typeface="Roboto"/>
                  <a:sym typeface="Roboto"/>
                </a:rPr>
                <a:t>Contain models, images, shaders, etc.</a:t>
              </a:r>
              <a:endParaRPr sz="1000" b="0" i="0" u="none" strike="noStrike" cap="none">
                <a:solidFill>
                  <a:srgbClr val="A72A1E"/>
                </a:solidFill>
                <a:latin typeface="Roboto"/>
                <a:ea typeface="Roboto"/>
                <a:cs typeface="Roboto"/>
                <a:sym typeface="Roboto"/>
              </a:endParaRPr>
            </a:p>
          </p:txBody>
        </p:sp>
      </p:grpSp>
      <p:grpSp>
        <p:nvGrpSpPr>
          <p:cNvPr id="101" name="Google Shape;101;p2"/>
          <p:cNvGrpSpPr/>
          <p:nvPr/>
        </p:nvGrpSpPr>
        <p:grpSpPr>
          <a:xfrm>
            <a:off x="1594800" y="2525061"/>
            <a:ext cx="5957975" cy="643500"/>
            <a:chOff x="1593000" y="2322568"/>
            <a:chExt cx="5957975" cy="643500"/>
          </a:xfrm>
        </p:grpSpPr>
        <p:sp>
          <p:nvSpPr>
            <p:cNvPr id="102" name="Google Shape;102;p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2"/>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2"/>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rgbClr val="FFFFFF"/>
                  </a:solidFill>
                  <a:latin typeface="Roboto Medium"/>
                  <a:ea typeface="Roboto Medium"/>
                  <a:cs typeface="Roboto Medium"/>
                  <a:sym typeface="Roboto Medium"/>
                </a:rPr>
                <a:t>Libraries</a:t>
              </a:r>
              <a:endParaRPr sz="1400" b="0" i="0" u="none" strike="noStrike" cap="none">
                <a:solidFill>
                  <a:srgbClr val="FFFFFF"/>
                </a:solidFill>
                <a:latin typeface="Roboto"/>
                <a:ea typeface="Roboto"/>
                <a:cs typeface="Roboto"/>
                <a:sym typeface="Roboto"/>
              </a:endParaRPr>
            </a:p>
          </p:txBody>
        </p:sp>
        <p:sp>
          <p:nvSpPr>
            <p:cNvPr id="106" name="Google Shape;106;p2"/>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2"/>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600" b="0" i="0" u="none" strike="noStrike" cap="none">
                  <a:solidFill>
                    <a:srgbClr val="FFFFFF"/>
                  </a:solidFill>
                  <a:latin typeface="Roboto Thin"/>
                  <a:ea typeface="Roboto Thin"/>
                  <a:cs typeface="Roboto Thin"/>
                  <a:sym typeface="Roboto Thin"/>
                </a:rPr>
                <a:t>02</a:t>
              </a:r>
              <a:endParaRPr sz="2600" b="0" i="0" u="none" strike="noStrike" cap="none">
                <a:solidFill>
                  <a:srgbClr val="FFFFFF"/>
                </a:solidFill>
                <a:latin typeface="Roboto Thin"/>
                <a:ea typeface="Roboto Thin"/>
                <a:cs typeface="Roboto Thin"/>
                <a:sym typeface="Roboto Thin"/>
              </a:endParaRPr>
            </a:p>
          </p:txBody>
        </p:sp>
        <p:sp>
          <p:nvSpPr>
            <p:cNvPr id="108" name="Google Shape;108;p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marR="0" lvl="0" indent="-292100" algn="l" rtl="0">
                <a:lnSpc>
                  <a:spcPct val="115000"/>
                </a:lnSpc>
                <a:spcBef>
                  <a:spcPts val="0"/>
                </a:spcBef>
                <a:spcAft>
                  <a:spcPts val="0"/>
                </a:spcAft>
                <a:buClr>
                  <a:srgbClr val="A72A1E"/>
                </a:buClr>
                <a:buSzPts val="1000"/>
                <a:buFont typeface="Roboto"/>
                <a:buChar char="●"/>
              </a:pPr>
              <a:r>
                <a:rPr lang="en" sz="1000" b="0" i="0" u="none" strike="noStrike" cap="none">
                  <a:solidFill>
                    <a:srgbClr val="A72A1E"/>
                  </a:solidFill>
                  <a:latin typeface="Roboto"/>
                  <a:ea typeface="Roboto"/>
                  <a:cs typeface="Roboto"/>
                  <a:sym typeface="Roboto"/>
                </a:rPr>
                <a:t>Code not written by us.</a:t>
              </a:r>
              <a:endParaRPr sz="1000" b="0" i="0" u="none" strike="noStrike" cap="none">
                <a:solidFill>
                  <a:srgbClr val="A72A1E"/>
                </a:solidFill>
                <a:latin typeface="Roboto"/>
                <a:ea typeface="Roboto"/>
                <a:cs typeface="Roboto"/>
                <a:sym typeface="Roboto"/>
              </a:endParaRPr>
            </a:p>
            <a:p>
              <a:pPr marL="457200" marR="0" lvl="0" indent="-292100" algn="l" rtl="0">
                <a:lnSpc>
                  <a:spcPct val="115000"/>
                </a:lnSpc>
                <a:spcBef>
                  <a:spcPts val="0"/>
                </a:spcBef>
                <a:spcAft>
                  <a:spcPts val="0"/>
                </a:spcAft>
                <a:buClr>
                  <a:srgbClr val="A72A1E"/>
                </a:buClr>
                <a:buSzPts val="1000"/>
                <a:buFont typeface="Roboto"/>
                <a:buChar char="●"/>
              </a:pPr>
              <a:r>
                <a:rPr lang="en" sz="1000" b="0" i="0" u="none" strike="noStrike" cap="none">
                  <a:solidFill>
                    <a:srgbClr val="A72A1E"/>
                  </a:solidFill>
                  <a:latin typeface="Roboto"/>
                  <a:ea typeface="Roboto"/>
                  <a:cs typeface="Roboto"/>
                  <a:sym typeface="Roboto"/>
                </a:rPr>
                <a:t>Contains: GLFW, GLAD, GLM, STB, etc.</a:t>
              </a:r>
              <a:endParaRPr sz="1000" b="0" i="0" u="none" strike="noStrike" cap="none">
                <a:solidFill>
                  <a:srgbClr val="A72A1E"/>
                </a:solidFill>
                <a:latin typeface="Roboto"/>
                <a:ea typeface="Roboto"/>
                <a:cs typeface="Roboto"/>
                <a:sym typeface="Roboto"/>
              </a:endParaRPr>
            </a:p>
          </p:txBody>
        </p:sp>
      </p:grpSp>
      <p:grpSp>
        <p:nvGrpSpPr>
          <p:cNvPr id="109" name="Google Shape;109;p2"/>
          <p:cNvGrpSpPr/>
          <p:nvPr/>
        </p:nvGrpSpPr>
        <p:grpSpPr>
          <a:xfrm>
            <a:off x="1594800" y="1869934"/>
            <a:ext cx="5957975" cy="643500"/>
            <a:chOff x="1593000" y="2322568"/>
            <a:chExt cx="5957975" cy="643500"/>
          </a:xfrm>
        </p:grpSpPr>
        <p:sp>
          <p:nvSpPr>
            <p:cNvPr id="110" name="Google Shape;110;p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2"/>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rgbClr val="FFFFFF"/>
                  </a:solidFill>
                  <a:latin typeface="Roboto Medium"/>
                  <a:ea typeface="Roboto Medium"/>
                  <a:cs typeface="Roboto Medium"/>
                  <a:sym typeface="Roboto Medium"/>
                </a:rPr>
                <a:t>Source Code</a:t>
              </a:r>
              <a:endParaRPr sz="1400" b="0" i="0" u="none" strike="noStrike" cap="none">
                <a:solidFill>
                  <a:srgbClr val="FFFFFF"/>
                </a:solidFill>
                <a:latin typeface="Roboto"/>
                <a:ea typeface="Roboto"/>
                <a:cs typeface="Roboto"/>
                <a:sym typeface="Roboto"/>
              </a:endParaRPr>
            </a:p>
          </p:txBody>
        </p:sp>
        <p:sp>
          <p:nvSpPr>
            <p:cNvPr id="114" name="Google Shape;114;p2"/>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2"/>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600" b="0" i="0" u="none" strike="noStrike" cap="none">
                  <a:solidFill>
                    <a:srgbClr val="FFFFFF"/>
                  </a:solidFill>
                  <a:latin typeface="Roboto Thin"/>
                  <a:ea typeface="Roboto Thin"/>
                  <a:cs typeface="Roboto Thin"/>
                  <a:sym typeface="Roboto Thin"/>
                </a:rPr>
                <a:t>01</a:t>
              </a:r>
              <a:endParaRPr sz="2600" b="0" i="0" u="none" strike="noStrike" cap="none">
                <a:solidFill>
                  <a:srgbClr val="FFFFFF"/>
                </a:solidFill>
                <a:latin typeface="Roboto Thin"/>
                <a:ea typeface="Roboto Thin"/>
                <a:cs typeface="Roboto Thin"/>
                <a:sym typeface="Roboto Thin"/>
              </a:endParaRPr>
            </a:p>
          </p:txBody>
        </p:sp>
        <p:sp>
          <p:nvSpPr>
            <p:cNvPr id="116" name="Google Shape;116;p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marR="0" lvl="0" indent="-292100" algn="l" rtl="0">
                <a:lnSpc>
                  <a:spcPct val="115000"/>
                </a:lnSpc>
                <a:spcBef>
                  <a:spcPts val="0"/>
                </a:spcBef>
                <a:spcAft>
                  <a:spcPts val="0"/>
                </a:spcAft>
                <a:buClr>
                  <a:srgbClr val="A72A1E"/>
                </a:buClr>
                <a:buSzPts val="1000"/>
                <a:buFont typeface="Roboto"/>
                <a:buChar char="●"/>
              </a:pPr>
              <a:r>
                <a:rPr lang="en" sz="1000" b="0" i="0" u="none" strike="noStrike" cap="none">
                  <a:solidFill>
                    <a:srgbClr val="A72A1E"/>
                  </a:solidFill>
                  <a:latin typeface="Roboto"/>
                  <a:ea typeface="Roboto"/>
                  <a:cs typeface="Roboto"/>
                  <a:sym typeface="Roboto"/>
                </a:rPr>
                <a:t>Contains Code written by us.</a:t>
              </a:r>
              <a:endParaRPr sz="1000" b="0" i="0" u="none" strike="noStrike" cap="none">
                <a:solidFill>
                  <a:srgbClr val="A72A1E"/>
                </a:solidFill>
                <a:latin typeface="Roboto"/>
                <a:ea typeface="Roboto"/>
                <a:cs typeface="Roboto"/>
                <a:sym typeface="Roboto"/>
              </a:endParaRPr>
            </a:p>
            <a:p>
              <a:pPr marL="457200" marR="0" lvl="0" indent="-292100" algn="l" rtl="0">
                <a:lnSpc>
                  <a:spcPct val="115000"/>
                </a:lnSpc>
                <a:spcBef>
                  <a:spcPts val="0"/>
                </a:spcBef>
                <a:spcAft>
                  <a:spcPts val="0"/>
                </a:spcAft>
                <a:buClr>
                  <a:srgbClr val="A72A1E"/>
                </a:buClr>
                <a:buSzPts val="1000"/>
                <a:buFont typeface="Roboto"/>
                <a:buChar char="●"/>
              </a:pPr>
              <a:r>
                <a:rPr lang="en" sz="1000" b="0" i="0" u="none" strike="noStrike" cap="none">
                  <a:solidFill>
                    <a:srgbClr val="A72A1E"/>
                  </a:solidFill>
                  <a:latin typeface="Roboto"/>
                  <a:ea typeface="Roboto"/>
                  <a:cs typeface="Roboto"/>
                  <a:sym typeface="Roboto"/>
                </a:rPr>
                <a:t>Can contain one or more  entry points.</a:t>
              </a:r>
              <a:endParaRPr sz="1000" b="0" i="0" u="none" strike="noStrike" cap="none">
                <a:solidFill>
                  <a:srgbClr val="A72A1E"/>
                </a:solidFill>
                <a:latin typeface="Roboto"/>
                <a:ea typeface="Roboto"/>
                <a:cs typeface="Roboto"/>
                <a:sym typeface="Roboto"/>
              </a:endParaRPr>
            </a:p>
          </p:txBody>
        </p:sp>
      </p:grpSp>
      <p:grpSp>
        <p:nvGrpSpPr>
          <p:cNvPr id="117" name="Google Shape;117;p2"/>
          <p:cNvGrpSpPr/>
          <p:nvPr/>
        </p:nvGrpSpPr>
        <p:grpSpPr>
          <a:xfrm>
            <a:off x="1593000" y="3835304"/>
            <a:ext cx="5957975" cy="643500"/>
            <a:chOff x="1593000" y="2322568"/>
            <a:chExt cx="5957975" cy="643500"/>
          </a:xfrm>
        </p:grpSpPr>
        <p:sp>
          <p:nvSpPr>
            <p:cNvPr id="118" name="Google Shape;118;p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rgbClr val="FFFFFF"/>
                  </a:solidFill>
                  <a:latin typeface="Roboto Medium"/>
                  <a:ea typeface="Roboto Medium"/>
                  <a:cs typeface="Roboto Medium"/>
                  <a:sym typeface="Roboto Medium"/>
                </a:rPr>
                <a:t>CMake Configuration</a:t>
              </a:r>
              <a:endParaRPr sz="1400" b="0" i="0" u="none" strike="noStrike" cap="none">
                <a:solidFill>
                  <a:srgbClr val="FFFFFF"/>
                </a:solidFill>
                <a:latin typeface="Roboto"/>
                <a:ea typeface="Roboto"/>
                <a:cs typeface="Roboto"/>
                <a:sym typeface="Roboto"/>
              </a:endParaRPr>
            </a:p>
          </p:txBody>
        </p:sp>
        <p:sp>
          <p:nvSpPr>
            <p:cNvPr id="122" name="Google Shape;122;p2"/>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2"/>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600" b="0" i="0" u="none" strike="noStrike" cap="none">
                  <a:solidFill>
                    <a:srgbClr val="FFFFFF"/>
                  </a:solidFill>
                  <a:latin typeface="Roboto Thin"/>
                  <a:ea typeface="Roboto Thin"/>
                  <a:cs typeface="Roboto Thin"/>
                  <a:sym typeface="Roboto Thin"/>
                </a:rPr>
                <a:t>04</a:t>
              </a:r>
              <a:endParaRPr sz="2600" b="0" i="0" u="none" strike="noStrike" cap="none">
                <a:solidFill>
                  <a:srgbClr val="FFFFFF"/>
                </a:solidFill>
                <a:latin typeface="Roboto Thin"/>
                <a:ea typeface="Roboto Thin"/>
                <a:cs typeface="Roboto Thin"/>
                <a:sym typeface="Roboto Thin"/>
              </a:endParaRPr>
            </a:p>
          </p:txBody>
        </p:sp>
        <p:sp>
          <p:nvSpPr>
            <p:cNvPr id="124" name="Google Shape;124;p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marR="0" lvl="0" indent="-292100" algn="l" rtl="0">
                <a:lnSpc>
                  <a:spcPct val="115000"/>
                </a:lnSpc>
                <a:spcBef>
                  <a:spcPts val="0"/>
                </a:spcBef>
                <a:spcAft>
                  <a:spcPts val="0"/>
                </a:spcAft>
                <a:buClr>
                  <a:srgbClr val="A72A1E"/>
                </a:buClr>
                <a:buSzPts val="1000"/>
                <a:buFont typeface="Roboto"/>
                <a:buChar char="●"/>
              </a:pPr>
              <a:r>
                <a:rPr lang="en" sz="1000" b="0" i="0" u="none" strike="noStrike" cap="none">
                  <a:solidFill>
                    <a:srgbClr val="A72A1E"/>
                  </a:solidFill>
                  <a:latin typeface="Roboto"/>
                  <a:ea typeface="Roboto"/>
                  <a:cs typeface="Roboto"/>
                  <a:sym typeface="Roboto"/>
                </a:rPr>
                <a:t>Define how the code will be built together.</a:t>
              </a:r>
              <a:endParaRPr sz="1000" b="0" i="0" u="none" strike="noStrike" cap="none">
                <a:solidFill>
                  <a:srgbClr val="A72A1E"/>
                </a:solidFill>
                <a:latin typeface="Roboto"/>
                <a:ea typeface="Roboto"/>
                <a:cs typeface="Roboto"/>
                <a:sym typeface="Roboto"/>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0"/>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600"/>
              <a:buNone/>
            </a:pPr>
            <a:r>
              <a:rPr lang="en"/>
              <a:t>The CMakeLists of the examples repo is more organized since we have more code files and libraries such as....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21"/>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GLM: </a:t>
            </a:r>
            <a:r>
              <a:rPr lang="en">
                <a:solidFill>
                  <a:schemeClr val="dk1"/>
                </a:solidFill>
              </a:rPr>
              <a:t>OpenGL Mathematics</a:t>
            </a:r>
            <a:endParaRPr>
              <a:solidFill>
                <a:schemeClr val="dk1"/>
              </a:solidFill>
            </a:endParaRPr>
          </a:p>
        </p:txBody>
      </p:sp>
      <p:sp>
        <p:nvSpPr>
          <p:cNvPr id="309" name="Google Shape;309;p21"/>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dirty="0"/>
              <a:t>A C++ Math library for graphics which tries to mimic GLSL as much as possible.</a:t>
            </a:r>
            <a:endParaRPr dirty="0"/>
          </a:p>
          <a:p>
            <a:pPr marL="0" lvl="0" indent="0" algn="l" rtl="0">
              <a:lnSpc>
                <a:spcPct val="115000"/>
              </a:lnSpc>
              <a:spcBef>
                <a:spcPts val="1600"/>
              </a:spcBef>
              <a:spcAft>
                <a:spcPts val="0"/>
              </a:spcAft>
              <a:buSzPts val="1300"/>
              <a:buNone/>
            </a:pPr>
            <a:r>
              <a:rPr lang="en" dirty="0"/>
              <a:t>How to add CMakeLists:</a:t>
            </a:r>
            <a:endParaRPr dirty="0"/>
          </a:p>
          <a:p>
            <a:pPr marL="457200" lvl="0" indent="-311150" algn="l" rtl="0">
              <a:lnSpc>
                <a:spcPct val="115000"/>
              </a:lnSpc>
              <a:spcBef>
                <a:spcPts val="1600"/>
              </a:spcBef>
              <a:spcAft>
                <a:spcPts val="0"/>
              </a:spcAft>
              <a:buSzPts val="1300"/>
              <a:buChar char="●"/>
            </a:pPr>
            <a:r>
              <a:rPr lang="en" dirty="0"/>
              <a:t>It is a header only library so we only point to it in the “include_directories”.</a:t>
            </a:r>
            <a:endParaRPr dirty="0"/>
          </a:p>
          <a:p>
            <a:pPr marL="457200" lvl="0" indent="-311150" algn="l" rtl="0">
              <a:lnSpc>
                <a:spcPct val="115000"/>
              </a:lnSpc>
              <a:spcBef>
                <a:spcPts val="0"/>
              </a:spcBef>
              <a:spcAft>
                <a:spcPts val="0"/>
              </a:spcAft>
              <a:buSzPts val="1300"/>
              <a:buChar char="●"/>
            </a:pPr>
            <a:r>
              <a:rPr lang="en" dirty="0"/>
              <a:t>It will be automatically compiled with files where the library is included.</a:t>
            </a:r>
            <a:endParaRPr dirty="0"/>
          </a:p>
          <a:p>
            <a:pPr marL="0" lvl="0" indent="0" algn="l" rtl="0">
              <a:lnSpc>
                <a:spcPct val="115000"/>
              </a:lnSpc>
              <a:spcBef>
                <a:spcPts val="1600"/>
              </a:spcBef>
              <a:spcAft>
                <a:spcPts val="0"/>
              </a:spcAft>
              <a:buSzPts val="1300"/>
              <a:buNone/>
            </a:pPr>
            <a:r>
              <a:rPr lang="en" dirty="0"/>
              <a:t>Link: </a:t>
            </a:r>
            <a:r>
              <a:rPr lang="en" u="sng" dirty="0">
                <a:solidFill>
                  <a:schemeClr val="hlink"/>
                </a:solidFill>
                <a:hlinkClick r:id="rId3"/>
              </a:rPr>
              <a:t>https://glm.g-truc.net/0.9.9/index.html</a:t>
            </a:r>
            <a:endParaRPr dirty="0"/>
          </a:p>
          <a:p>
            <a:pPr marL="0" lvl="0" indent="0" algn="l" rtl="0">
              <a:lnSpc>
                <a:spcPct val="115000"/>
              </a:lnSpc>
              <a:spcBef>
                <a:spcPts val="1600"/>
              </a:spcBef>
              <a:spcAft>
                <a:spcPts val="1600"/>
              </a:spcAft>
              <a:buSzPts val="1300"/>
              <a:buNone/>
            </a:pPr>
            <a:endParaRPr dirty="0"/>
          </a:p>
        </p:txBody>
      </p:sp>
      <p:pic>
        <p:nvPicPr>
          <p:cNvPr id="310" name="Google Shape;310;p21"/>
          <p:cNvPicPr preferRelativeResize="0"/>
          <p:nvPr/>
        </p:nvPicPr>
        <p:blipFill rotWithShape="1">
          <a:blip r:embed="rId4">
            <a:alphaModFix/>
          </a:blip>
          <a:srcRect/>
          <a:stretch/>
        </p:blipFill>
        <p:spPr>
          <a:xfrm>
            <a:off x="6684125" y="981350"/>
            <a:ext cx="1692689" cy="1013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Dear ImGui: </a:t>
            </a:r>
            <a:r>
              <a:rPr lang="en">
                <a:solidFill>
                  <a:schemeClr val="dk1"/>
                </a:solidFill>
              </a:rPr>
              <a:t>Immediate GUI Library</a:t>
            </a:r>
            <a:endParaRPr>
              <a:solidFill>
                <a:schemeClr val="dk1"/>
              </a:solidFill>
            </a:endParaRPr>
          </a:p>
        </p:txBody>
      </p:sp>
      <p:sp>
        <p:nvSpPr>
          <p:cNvPr id="316" name="Google Shape;316;p22"/>
          <p:cNvSpPr txBox="1">
            <a:spLocks noGrp="1"/>
          </p:cNvSpPr>
          <p:nvPr>
            <p:ph type="body" idx="1"/>
          </p:nvPr>
        </p:nvSpPr>
        <p:spPr>
          <a:xfrm>
            <a:off x="729450" y="2078875"/>
            <a:ext cx="4583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An easy-to-use graphical user interface library for C++.</a:t>
            </a:r>
            <a:endParaRPr/>
          </a:p>
          <a:p>
            <a:pPr marL="0" lvl="0" indent="0" algn="l" rtl="0">
              <a:lnSpc>
                <a:spcPct val="115000"/>
              </a:lnSpc>
              <a:spcBef>
                <a:spcPts val="1600"/>
              </a:spcBef>
              <a:spcAft>
                <a:spcPts val="0"/>
              </a:spcAft>
              <a:buSzPts val="1300"/>
              <a:buNone/>
            </a:pPr>
            <a:r>
              <a:rPr lang="en"/>
              <a:t>How to add CMakeLists:</a:t>
            </a:r>
            <a:endParaRPr/>
          </a:p>
          <a:p>
            <a:pPr marL="457200" lvl="0" indent="-311150" algn="l" rtl="0">
              <a:lnSpc>
                <a:spcPct val="115000"/>
              </a:lnSpc>
              <a:spcBef>
                <a:spcPts val="1600"/>
              </a:spcBef>
              <a:spcAft>
                <a:spcPts val="0"/>
              </a:spcAft>
              <a:buSzPts val="1300"/>
              <a:buChar char="●"/>
            </a:pPr>
            <a:r>
              <a:rPr lang="en"/>
              <a:t>It has no CMakeLists so we add all the source files we need to our targets.</a:t>
            </a:r>
            <a:endParaRPr/>
          </a:p>
          <a:p>
            <a:pPr marL="457200" lvl="0" indent="-311150" algn="l" rtl="0">
              <a:lnSpc>
                <a:spcPct val="115000"/>
              </a:lnSpc>
              <a:spcBef>
                <a:spcPts val="0"/>
              </a:spcBef>
              <a:spcAft>
                <a:spcPts val="0"/>
              </a:spcAft>
              <a:buSzPts val="1300"/>
              <a:buChar char="●"/>
            </a:pPr>
            <a:r>
              <a:rPr lang="en"/>
              <a:t>Don’t forget to “include_directories”.</a:t>
            </a:r>
            <a:endParaRPr/>
          </a:p>
          <a:p>
            <a:pPr marL="0" lvl="0" indent="0" algn="l" rtl="0">
              <a:lnSpc>
                <a:spcPct val="115000"/>
              </a:lnSpc>
              <a:spcBef>
                <a:spcPts val="1600"/>
              </a:spcBef>
              <a:spcAft>
                <a:spcPts val="0"/>
              </a:spcAft>
              <a:buSzPts val="1300"/>
              <a:buNone/>
            </a:pPr>
            <a:r>
              <a:rPr lang="en"/>
              <a:t>Link: </a:t>
            </a:r>
            <a:r>
              <a:rPr lang="en" u="sng">
                <a:solidFill>
                  <a:schemeClr val="hlink"/>
                </a:solidFill>
                <a:hlinkClick r:id="rId3"/>
              </a:rPr>
              <a:t>https://github.com/ocornut/imgui</a:t>
            </a:r>
            <a:endParaRPr/>
          </a:p>
          <a:p>
            <a:pPr marL="0" lvl="0" indent="0" algn="l" rtl="0">
              <a:lnSpc>
                <a:spcPct val="115000"/>
              </a:lnSpc>
              <a:spcBef>
                <a:spcPts val="1600"/>
              </a:spcBef>
              <a:spcAft>
                <a:spcPts val="1600"/>
              </a:spcAft>
              <a:buSzPts val="1300"/>
              <a:buNone/>
            </a:pPr>
            <a:endParaRPr/>
          </a:p>
        </p:txBody>
      </p:sp>
      <p:pic>
        <p:nvPicPr>
          <p:cNvPr id="317" name="Google Shape;317;p22"/>
          <p:cNvPicPr preferRelativeResize="0"/>
          <p:nvPr/>
        </p:nvPicPr>
        <p:blipFill rotWithShape="1">
          <a:blip r:embed="rId4">
            <a:alphaModFix/>
          </a:blip>
          <a:srcRect/>
          <a:stretch/>
        </p:blipFill>
        <p:spPr>
          <a:xfrm>
            <a:off x="5313149" y="2017862"/>
            <a:ext cx="3600250" cy="25628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2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Stb: </a:t>
            </a:r>
            <a:r>
              <a:rPr lang="en">
                <a:solidFill>
                  <a:schemeClr val="dk1"/>
                </a:solidFill>
              </a:rPr>
              <a:t>Single-file Libraries for C/C++</a:t>
            </a:r>
            <a:endParaRPr>
              <a:solidFill>
                <a:schemeClr val="dk1"/>
              </a:solidFill>
            </a:endParaRPr>
          </a:p>
        </p:txBody>
      </p:sp>
      <p:sp>
        <p:nvSpPr>
          <p:cNvPr id="323" name="Google Shape;323;p23"/>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Literally stands for “Sean T. Barrett”, the name of its creator.</a:t>
            </a:r>
            <a:endParaRPr/>
          </a:p>
          <a:p>
            <a:pPr marL="0" lvl="0" indent="0" algn="l" rtl="0">
              <a:lnSpc>
                <a:spcPct val="115000"/>
              </a:lnSpc>
              <a:spcBef>
                <a:spcPts val="1600"/>
              </a:spcBef>
              <a:spcAft>
                <a:spcPts val="0"/>
              </a:spcAft>
              <a:buSzPts val="1300"/>
              <a:buNone/>
            </a:pPr>
            <a:r>
              <a:rPr lang="en"/>
              <a:t>Includes useful libraries for image reading/writing, recursive includes, true-type parsing, etc.</a:t>
            </a:r>
            <a:endParaRPr/>
          </a:p>
          <a:p>
            <a:pPr marL="0" lvl="0" indent="0" algn="l" rtl="0">
              <a:lnSpc>
                <a:spcPct val="115000"/>
              </a:lnSpc>
              <a:spcBef>
                <a:spcPts val="1600"/>
              </a:spcBef>
              <a:spcAft>
                <a:spcPts val="0"/>
              </a:spcAft>
              <a:buSzPts val="1300"/>
              <a:buNone/>
            </a:pPr>
            <a:r>
              <a:rPr lang="en"/>
              <a:t>How to add CMakeLists:</a:t>
            </a:r>
            <a:endParaRPr/>
          </a:p>
          <a:p>
            <a:pPr marL="457200" lvl="0" indent="-311150" algn="l" rtl="0">
              <a:lnSpc>
                <a:spcPct val="115000"/>
              </a:lnSpc>
              <a:spcBef>
                <a:spcPts val="1600"/>
              </a:spcBef>
              <a:spcAft>
                <a:spcPts val="0"/>
              </a:spcAft>
              <a:buSzPts val="1300"/>
              <a:buChar char="●"/>
            </a:pPr>
            <a:r>
              <a:rPr lang="en"/>
              <a:t>It is a header only library so we only point to it in the “include_directories”.</a:t>
            </a:r>
            <a:endParaRPr/>
          </a:p>
          <a:p>
            <a:pPr marL="457200" lvl="0" indent="-311150" algn="l" rtl="0">
              <a:lnSpc>
                <a:spcPct val="115000"/>
              </a:lnSpc>
              <a:spcBef>
                <a:spcPts val="0"/>
              </a:spcBef>
              <a:spcAft>
                <a:spcPts val="0"/>
              </a:spcAft>
              <a:buSzPts val="1300"/>
              <a:buChar char="●"/>
            </a:pPr>
            <a:r>
              <a:rPr lang="en"/>
              <a:t>It will be automatically compiled with files where the library is included.</a:t>
            </a:r>
            <a:endParaRPr/>
          </a:p>
          <a:p>
            <a:pPr marL="0" lvl="0" indent="0" algn="l" rtl="0">
              <a:lnSpc>
                <a:spcPct val="115000"/>
              </a:lnSpc>
              <a:spcBef>
                <a:spcPts val="1600"/>
              </a:spcBef>
              <a:spcAft>
                <a:spcPts val="0"/>
              </a:spcAft>
              <a:buSzPts val="1300"/>
              <a:buNone/>
            </a:pPr>
            <a:r>
              <a:rPr lang="en"/>
              <a:t>Link: </a:t>
            </a:r>
            <a:r>
              <a:rPr lang="en" u="sng">
                <a:solidFill>
                  <a:schemeClr val="hlink"/>
                </a:solidFill>
                <a:hlinkClick r:id="rId3"/>
              </a:rPr>
              <a:t>https://github.com/nothings/stb</a:t>
            </a:r>
            <a:endParaRPr/>
          </a:p>
          <a:p>
            <a:pPr marL="0" lvl="0" indent="0" algn="l" rtl="0">
              <a:lnSpc>
                <a:spcPct val="115000"/>
              </a:lnSpc>
              <a:spcBef>
                <a:spcPts val="1600"/>
              </a:spcBef>
              <a:spcAft>
                <a:spcPts val="0"/>
              </a:spcAft>
              <a:buSzPts val="1300"/>
              <a:buNone/>
            </a:pPr>
            <a:endParaRPr/>
          </a:p>
          <a:p>
            <a:pPr marL="0" lvl="0" indent="0" algn="l" rtl="0">
              <a:lnSpc>
                <a:spcPct val="115000"/>
              </a:lnSpc>
              <a:spcBef>
                <a:spcPts val="1600"/>
              </a:spcBef>
              <a:spcAft>
                <a:spcPts val="1600"/>
              </a:spcAft>
              <a:buSzPts val="1300"/>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Tinyobjloader: A single-file “.obj” file loader.</a:t>
            </a:r>
            <a:endParaRPr/>
          </a:p>
        </p:txBody>
      </p:sp>
      <p:sp>
        <p:nvSpPr>
          <p:cNvPr id="329" name="Google Shape;329;p24"/>
          <p:cNvSpPr txBox="1">
            <a:spLocks noGrp="1"/>
          </p:cNvSpPr>
          <p:nvPr>
            <p:ph type="body" idx="1"/>
          </p:nvPr>
        </p:nvSpPr>
        <p:spPr>
          <a:xfrm>
            <a:off x="729450" y="2078875"/>
            <a:ext cx="49434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A tiny single-header loader for wavefront “.obj” 3D model files.</a:t>
            </a:r>
            <a:endParaRPr/>
          </a:p>
          <a:p>
            <a:pPr marL="0" lvl="0" indent="0" algn="l" rtl="0">
              <a:lnSpc>
                <a:spcPct val="115000"/>
              </a:lnSpc>
              <a:spcBef>
                <a:spcPts val="1600"/>
              </a:spcBef>
              <a:spcAft>
                <a:spcPts val="0"/>
              </a:spcAft>
              <a:buSzPts val="1300"/>
              <a:buNone/>
            </a:pPr>
            <a:r>
              <a:rPr lang="en"/>
              <a:t>How to add CMakeLists:</a:t>
            </a:r>
            <a:endParaRPr/>
          </a:p>
          <a:p>
            <a:pPr marL="457200" lvl="0" indent="-311150" algn="l" rtl="0">
              <a:lnSpc>
                <a:spcPct val="115000"/>
              </a:lnSpc>
              <a:spcBef>
                <a:spcPts val="1600"/>
              </a:spcBef>
              <a:spcAft>
                <a:spcPts val="0"/>
              </a:spcAft>
              <a:buSzPts val="1300"/>
              <a:buChar char="●"/>
            </a:pPr>
            <a:r>
              <a:rPr lang="en"/>
              <a:t>It is a single header library so we only point to it in the “include_directories”.</a:t>
            </a:r>
            <a:endParaRPr/>
          </a:p>
          <a:p>
            <a:pPr marL="457200" lvl="0" indent="-311150" algn="l" rtl="0">
              <a:lnSpc>
                <a:spcPct val="115000"/>
              </a:lnSpc>
              <a:spcBef>
                <a:spcPts val="0"/>
              </a:spcBef>
              <a:spcAft>
                <a:spcPts val="0"/>
              </a:spcAft>
              <a:buSzPts val="1300"/>
              <a:buChar char="●"/>
            </a:pPr>
            <a:r>
              <a:rPr lang="en"/>
              <a:t>In </a:t>
            </a:r>
            <a:r>
              <a:rPr lang="en" b="1"/>
              <a:t>one and only one </a:t>
            </a:r>
            <a:r>
              <a:rPr lang="en"/>
              <a:t>c/cpp file, we must add the define “</a:t>
            </a:r>
            <a:r>
              <a:rPr lang="en">
                <a:latin typeface="Consolas"/>
                <a:ea typeface="Consolas"/>
                <a:cs typeface="Consolas"/>
                <a:sym typeface="Consolas"/>
              </a:rPr>
              <a:t>#define TINYOBJLOADER_IMPLEMENTATION</a:t>
            </a:r>
            <a:r>
              <a:rPr lang="en"/>
              <a:t>” before we include the library header.</a:t>
            </a:r>
            <a:endParaRPr/>
          </a:p>
          <a:p>
            <a:pPr marL="0" lvl="0" indent="0" algn="l" rtl="0">
              <a:lnSpc>
                <a:spcPct val="115000"/>
              </a:lnSpc>
              <a:spcBef>
                <a:spcPts val="1600"/>
              </a:spcBef>
              <a:spcAft>
                <a:spcPts val="0"/>
              </a:spcAft>
              <a:buSzPts val="1300"/>
              <a:buNone/>
            </a:pPr>
            <a:r>
              <a:rPr lang="en"/>
              <a:t>Link: </a:t>
            </a:r>
            <a:r>
              <a:rPr lang="en" u="sng">
                <a:solidFill>
                  <a:schemeClr val="hlink"/>
                </a:solidFill>
                <a:hlinkClick r:id="rId3"/>
              </a:rPr>
              <a:t>https://github.com/tinyobjloader/tinyobjloader</a:t>
            </a:r>
            <a:endParaRPr/>
          </a:p>
          <a:p>
            <a:pPr marL="0" lvl="0" indent="0" algn="l" rtl="0">
              <a:lnSpc>
                <a:spcPct val="115000"/>
              </a:lnSpc>
              <a:spcBef>
                <a:spcPts val="1600"/>
              </a:spcBef>
              <a:spcAft>
                <a:spcPts val="0"/>
              </a:spcAft>
              <a:buSzPts val="1300"/>
              <a:buNone/>
            </a:pPr>
            <a:endParaRPr/>
          </a:p>
          <a:p>
            <a:pPr marL="0" lvl="0" indent="0" algn="l" rtl="0">
              <a:lnSpc>
                <a:spcPct val="115000"/>
              </a:lnSpc>
              <a:spcBef>
                <a:spcPts val="1600"/>
              </a:spcBef>
              <a:spcAft>
                <a:spcPts val="1600"/>
              </a:spcAft>
              <a:buSzPts val="1300"/>
              <a:buNone/>
            </a:pPr>
            <a:endParaRPr/>
          </a:p>
        </p:txBody>
      </p:sp>
      <p:pic>
        <p:nvPicPr>
          <p:cNvPr id="330" name="Google Shape;330;p24"/>
          <p:cNvPicPr preferRelativeResize="0"/>
          <p:nvPr/>
        </p:nvPicPr>
        <p:blipFill rotWithShape="1">
          <a:blip r:embed="rId4">
            <a:alphaModFix/>
          </a:blip>
          <a:srcRect/>
          <a:stretch/>
        </p:blipFill>
        <p:spPr>
          <a:xfrm>
            <a:off x="5716075" y="2078875"/>
            <a:ext cx="3144200" cy="23581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25"/>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What if we want to add more libraries?</a:t>
            </a:r>
            <a:endParaRPr/>
          </a:p>
        </p:txBody>
      </p:sp>
      <p:sp>
        <p:nvSpPr>
          <p:cNvPr id="336" name="Google Shape;336;p25"/>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If we want to add more libraries (for example, audio or physics libraries), it is helpful to follow these hints:</a:t>
            </a:r>
            <a:endParaRPr/>
          </a:p>
          <a:p>
            <a:pPr marL="457200" lvl="0" indent="-311150" algn="l" rtl="0">
              <a:lnSpc>
                <a:spcPct val="115000"/>
              </a:lnSpc>
              <a:spcBef>
                <a:spcPts val="1600"/>
              </a:spcBef>
              <a:spcAft>
                <a:spcPts val="0"/>
              </a:spcAft>
              <a:buSzPts val="1300"/>
              <a:buChar char="●"/>
            </a:pPr>
            <a:r>
              <a:rPr lang="en"/>
              <a:t>First and foremost, check if the author wrote how to include the library into your project.</a:t>
            </a:r>
            <a:endParaRPr/>
          </a:p>
          <a:p>
            <a:pPr marL="457200" lvl="0" indent="-311150" algn="l" rtl="0">
              <a:lnSpc>
                <a:spcPct val="115000"/>
              </a:lnSpc>
              <a:spcBef>
                <a:spcPts val="0"/>
              </a:spcBef>
              <a:spcAft>
                <a:spcPts val="0"/>
              </a:spcAft>
              <a:buSzPts val="1300"/>
              <a:buChar char="●"/>
            </a:pPr>
            <a:r>
              <a:rPr lang="en"/>
              <a:t>Header-only libraries are usually the easiest type to include but can have a negative effect on the compilation speed (lots of code are included in the headers thus recompiled with other files).</a:t>
            </a:r>
            <a:endParaRPr/>
          </a:p>
          <a:p>
            <a:pPr marL="457200" lvl="0" indent="-311150" algn="l" rtl="0">
              <a:lnSpc>
                <a:spcPct val="115000"/>
              </a:lnSpc>
              <a:spcBef>
                <a:spcPts val="0"/>
              </a:spcBef>
              <a:spcAft>
                <a:spcPts val="0"/>
              </a:spcAft>
              <a:buSzPts val="1300"/>
              <a:buChar char="●"/>
            </a:pPr>
            <a:r>
              <a:rPr lang="en"/>
              <a:t>Libraries that has a “CMakeLists.txt” can usually be included using “add_subdirectory” but you need to search for the library name for linking (can be found in the “CMakeLists.txt” file).</a:t>
            </a:r>
            <a:endParaRPr/>
          </a:p>
          <a:p>
            <a:pPr marL="457200" lvl="0" indent="-311150" algn="l" rtl="0">
              <a:lnSpc>
                <a:spcPct val="115000"/>
              </a:lnSpc>
              <a:spcBef>
                <a:spcPts val="0"/>
              </a:spcBef>
              <a:spcAft>
                <a:spcPts val="0"/>
              </a:spcAft>
              <a:buSzPts val="1300"/>
              <a:buChar char="●"/>
            </a:pPr>
            <a:r>
              <a:rPr lang="en"/>
              <a:t>If it is neither header-only nor a CMake project, then you will need to find the relevant source files and add them manually to you targets (or build a library target for them).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6"/>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600"/>
              <a:buNone/>
            </a:pPr>
            <a:r>
              <a:rPr lang="en"/>
              <a:t>Let’s create a WINDOW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27"/>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Application structure</a:t>
            </a:r>
            <a:endParaRPr/>
          </a:p>
        </p:txBody>
      </p:sp>
      <p:sp>
        <p:nvSpPr>
          <p:cNvPr id="347" name="Google Shape;347;p27"/>
          <p:cNvSpPr txBox="1">
            <a:spLocks noGrp="1"/>
          </p:cNvSpPr>
          <p:nvPr>
            <p:ph type="body" idx="1"/>
          </p:nvPr>
        </p:nvSpPr>
        <p:spPr>
          <a:xfrm>
            <a:off x="729450" y="2078875"/>
            <a:ext cx="7688700" cy="37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a:t>A game application has three main phases:</a:t>
            </a:r>
            <a:endParaRPr/>
          </a:p>
        </p:txBody>
      </p:sp>
      <p:sp>
        <p:nvSpPr>
          <p:cNvPr id="348" name="Google Shape;348;p27"/>
          <p:cNvSpPr/>
          <p:nvPr/>
        </p:nvSpPr>
        <p:spPr>
          <a:xfrm>
            <a:off x="834850" y="2575275"/>
            <a:ext cx="1372500" cy="1910400"/>
          </a:xfrm>
          <a:prstGeom prst="rect">
            <a:avLst/>
          </a:prstGeom>
          <a:solidFill>
            <a:schemeClr val="lt2"/>
          </a:solidFill>
          <a:ln w="3810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 sz="1700" b="0" i="0" u="none" strike="noStrike" cap="none">
                <a:solidFill>
                  <a:srgbClr val="000000"/>
                </a:solidFill>
                <a:latin typeface="Raleway"/>
                <a:ea typeface="Raleway"/>
                <a:cs typeface="Raleway"/>
                <a:sym typeface="Raleway"/>
              </a:rPr>
              <a:t>Initialization Phase</a:t>
            </a:r>
            <a:endParaRPr sz="1700" b="0" i="0" u="none" strike="noStrike" cap="none">
              <a:solidFill>
                <a:srgbClr val="000000"/>
              </a:solidFill>
              <a:latin typeface="Raleway"/>
              <a:ea typeface="Raleway"/>
              <a:cs typeface="Raleway"/>
              <a:sym typeface="Raleway"/>
            </a:endParaRPr>
          </a:p>
        </p:txBody>
      </p:sp>
      <p:grpSp>
        <p:nvGrpSpPr>
          <p:cNvPr id="349" name="Google Shape;349;p27"/>
          <p:cNvGrpSpPr/>
          <p:nvPr/>
        </p:nvGrpSpPr>
        <p:grpSpPr>
          <a:xfrm>
            <a:off x="5530150" y="2575275"/>
            <a:ext cx="2888000" cy="1910400"/>
            <a:chOff x="5530150" y="2575275"/>
            <a:chExt cx="2888000" cy="1910400"/>
          </a:xfrm>
        </p:grpSpPr>
        <p:sp>
          <p:nvSpPr>
            <p:cNvPr id="350" name="Google Shape;350;p27"/>
            <p:cNvSpPr/>
            <p:nvPr/>
          </p:nvSpPr>
          <p:spPr>
            <a:xfrm>
              <a:off x="7045650" y="2575275"/>
              <a:ext cx="1372500" cy="1910400"/>
            </a:xfrm>
            <a:prstGeom prst="rect">
              <a:avLst/>
            </a:prstGeom>
            <a:solidFill>
              <a:schemeClr val="lt2"/>
            </a:solidFill>
            <a:ln w="3810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 sz="1700" b="0" i="0" u="none" strike="noStrike" cap="none">
                  <a:solidFill>
                    <a:srgbClr val="000000"/>
                  </a:solidFill>
                  <a:latin typeface="Raleway"/>
                  <a:ea typeface="Raleway"/>
                  <a:cs typeface="Raleway"/>
                  <a:sym typeface="Raleway"/>
                </a:rPr>
                <a:t>Clean up Phase</a:t>
              </a:r>
              <a:endParaRPr sz="1700" b="0" i="0" u="none" strike="noStrike" cap="none">
                <a:solidFill>
                  <a:srgbClr val="000000"/>
                </a:solidFill>
                <a:latin typeface="Raleway"/>
                <a:ea typeface="Raleway"/>
                <a:cs typeface="Raleway"/>
                <a:sym typeface="Raleway"/>
              </a:endParaRPr>
            </a:p>
          </p:txBody>
        </p:sp>
        <p:sp>
          <p:nvSpPr>
            <p:cNvPr id="351" name="Google Shape;351;p27"/>
            <p:cNvSpPr/>
            <p:nvPr/>
          </p:nvSpPr>
          <p:spPr>
            <a:xfrm>
              <a:off x="5530150" y="3300525"/>
              <a:ext cx="1298100" cy="459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2" name="Google Shape;352;p27"/>
          <p:cNvGrpSpPr/>
          <p:nvPr/>
        </p:nvGrpSpPr>
        <p:grpSpPr>
          <a:xfrm>
            <a:off x="2419650" y="2575275"/>
            <a:ext cx="2991682" cy="1910400"/>
            <a:chOff x="2419650" y="2575275"/>
            <a:chExt cx="2991682" cy="1910400"/>
          </a:xfrm>
        </p:grpSpPr>
        <p:sp>
          <p:nvSpPr>
            <p:cNvPr id="353" name="Google Shape;353;p27"/>
            <p:cNvSpPr/>
            <p:nvPr/>
          </p:nvSpPr>
          <p:spPr>
            <a:xfrm>
              <a:off x="2419650" y="3282775"/>
              <a:ext cx="1298100" cy="459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54" name="Google Shape;354;p27"/>
            <p:cNvGrpSpPr/>
            <p:nvPr/>
          </p:nvGrpSpPr>
          <p:grpSpPr>
            <a:xfrm>
              <a:off x="3836569" y="2575275"/>
              <a:ext cx="1574763" cy="1910400"/>
              <a:chOff x="3836569" y="2575275"/>
              <a:chExt cx="1574763" cy="1910400"/>
            </a:xfrm>
          </p:grpSpPr>
          <p:sp>
            <p:nvSpPr>
              <p:cNvPr id="355" name="Google Shape;355;p27"/>
              <p:cNvSpPr/>
              <p:nvPr/>
            </p:nvSpPr>
            <p:spPr>
              <a:xfrm>
                <a:off x="3940250" y="2575275"/>
                <a:ext cx="1372500" cy="1910400"/>
              </a:xfrm>
              <a:prstGeom prst="rect">
                <a:avLst/>
              </a:prstGeom>
              <a:solidFill>
                <a:schemeClr val="lt2"/>
              </a:solidFill>
              <a:ln w="3810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 sz="1700" b="0" i="0" u="none" strike="noStrike" cap="none">
                    <a:solidFill>
                      <a:srgbClr val="000000"/>
                    </a:solidFill>
                    <a:latin typeface="Raleway"/>
                    <a:ea typeface="Raleway"/>
                    <a:cs typeface="Raleway"/>
                    <a:sym typeface="Raleway"/>
                  </a:rPr>
                  <a:t>Game</a:t>
                </a:r>
                <a:endParaRPr sz="1700" b="0" i="0" u="none" strike="noStrike" cap="none">
                  <a:solidFill>
                    <a:srgbClr val="000000"/>
                  </a:solidFill>
                  <a:latin typeface="Raleway"/>
                  <a:ea typeface="Raleway"/>
                  <a:cs typeface="Raleway"/>
                  <a:sym typeface="Raleway"/>
                </a:endParaRPr>
              </a:p>
              <a:p>
                <a:pPr marL="0" marR="0" lvl="0" indent="0" algn="ctr" rtl="0">
                  <a:lnSpc>
                    <a:spcPct val="100000"/>
                  </a:lnSpc>
                  <a:spcBef>
                    <a:spcPts val="0"/>
                  </a:spcBef>
                  <a:spcAft>
                    <a:spcPts val="0"/>
                  </a:spcAft>
                  <a:buClr>
                    <a:srgbClr val="000000"/>
                  </a:buClr>
                  <a:buSzPts val="1700"/>
                  <a:buFont typeface="Arial"/>
                  <a:buNone/>
                </a:pPr>
                <a:r>
                  <a:rPr lang="en" sz="1700" b="0" i="0" u="none" strike="noStrike" cap="none">
                    <a:solidFill>
                      <a:srgbClr val="000000"/>
                    </a:solidFill>
                    <a:latin typeface="Raleway"/>
                    <a:ea typeface="Raleway"/>
                    <a:cs typeface="Raleway"/>
                    <a:sym typeface="Raleway"/>
                  </a:rPr>
                  <a:t>Loop</a:t>
                </a:r>
                <a:endParaRPr sz="1700" b="0" i="0" u="none" strike="noStrike" cap="none">
                  <a:solidFill>
                    <a:srgbClr val="000000"/>
                  </a:solidFill>
                  <a:latin typeface="Raleway"/>
                  <a:ea typeface="Raleway"/>
                  <a:cs typeface="Raleway"/>
                  <a:sym typeface="Raleway"/>
                </a:endParaRPr>
              </a:p>
              <a:p>
                <a:pPr marL="0" marR="0" lvl="0" indent="0" algn="ctr" rtl="0">
                  <a:lnSpc>
                    <a:spcPct val="100000"/>
                  </a:lnSpc>
                  <a:spcBef>
                    <a:spcPts val="0"/>
                  </a:spcBef>
                  <a:spcAft>
                    <a:spcPts val="0"/>
                  </a:spcAft>
                  <a:buClr>
                    <a:srgbClr val="000000"/>
                  </a:buClr>
                  <a:buSzPts val="1700"/>
                  <a:buFont typeface="Arial"/>
                  <a:buNone/>
                </a:pPr>
                <a:r>
                  <a:rPr lang="en" sz="1700" b="0" i="0" u="none" strike="noStrike" cap="none">
                    <a:solidFill>
                      <a:srgbClr val="000000"/>
                    </a:solidFill>
                    <a:latin typeface="Raleway"/>
                    <a:ea typeface="Raleway"/>
                    <a:cs typeface="Raleway"/>
                    <a:sym typeface="Raleway"/>
                  </a:rPr>
                  <a:t>Phase</a:t>
                </a:r>
                <a:endParaRPr sz="1700" b="0" i="0" u="none" strike="noStrike" cap="none">
                  <a:solidFill>
                    <a:srgbClr val="000000"/>
                  </a:solidFill>
                  <a:latin typeface="Raleway"/>
                  <a:ea typeface="Raleway"/>
                  <a:cs typeface="Raleway"/>
                  <a:sym typeface="Raleway"/>
                </a:endParaRPr>
              </a:p>
            </p:txBody>
          </p:sp>
          <p:sp>
            <p:nvSpPr>
              <p:cNvPr id="356" name="Google Shape;356;p27"/>
              <p:cNvSpPr/>
              <p:nvPr/>
            </p:nvSpPr>
            <p:spPr>
              <a:xfrm>
                <a:off x="3964432" y="2680100"/>
                <a:ext cx="1446900" cy="853500"/>
              </a:xfrm>
              <a:prstGeom prst="curvedDownArrow">
                <a:avLst>
                  <a:gd name="adj1" fmla="val 22389"/>
                  <a:gd name="adj2" fmla="val 61130"/>
                  <a:gd name="adj3" fmla="val 45382"/>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27"/>
              <p:cNvSpPr/>
              <p:nvPr/>
            </p:nvSpPr>
            <p:spPr>
              <a:xfrm rot="10800000">
                <a:off x="3836569" y="3533300"/>
                <a:ext cx="1446900" cy="853500"/>
              </a:xfrm>
              <a:prstGeom prst="curvedDownArrow">
                <a:avLst>
                  <a:gd name="adj1" fmla="val 22389"/>
                  <a:gd name="adj2" fmla="val 61130"/>
                  <a:gd name="adj3" fmla="val 45382"/>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48"/>
                                        </p:tgtEl>
                                        <p:attrNameLst>
                                          <p:attrName>style.visibility</p:attrName>
                                        </p:attrNameLst>
                                      </p:cBhvr>
                                      <p:to>
                                        <p:strVal val="visible"/>
                                      </p:to>
                                    </p:set>
                                    <p:anim calcmode="lin" valueType="num">
                                      <p:cBhvr additive="base">
                                        <p:cTn id="7" dur="300"/>
                                        <p:tgtEl>
                                          <p:spTgt spid="34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52"/>
                                        </p:tgtEl>
                                        <p:attrNameLst>
                                          <p:attrName>style.visibility</p:attrName>
                                        </p:attrNameLst>
                                      </p:cBhvr>
                                      <p:to>
                                        <p:strVal val="visible"/>
                                      </p:to>
                                    </p:set>
                                    <p:anim calcmode="lin" valueType="num">
                                      <p:cBhvr additive="base">
                                        <p:cTn id="12" dur="500"/>
                                        <p:tgtEl>
                                          <p:spTgt spid="352"/>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49"/>
                                        </p:tgtEl>
                                        <p:attrNameLst>
                                          <p:attrName>style.visibility</p:attrName>
                                        </p:attrNameLst>
                                      </p:cBhvr>
                                      <p:to>
                                        <p:strVal val="visible"/>
                                      </p:to>
                                    </p:set>
                                    <p:anim calcmode="lin" valueType="num">
                                      <p:cBhvr additive="base">
                                        <p:cTn id="17" dur="500"/>
                                        <p:tgtEl>
                                          <p:spTgt spid="34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28"/>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Initialization Phase</a:t>
            </a:r>
            <a:endParaRPr/>
          </a:p>
        </p:txBody>
      </p:sp>
      <p:sp>
        <p:nvSpPr>
          <p:cNvPr id="363" name="Google Shape;363;p28"/>
          <p:cNvSpPr txBox="1">
            <a:spLocks noGrp="1"/>
          </p:cNvSpPr>
          <p:nvPr>
            <p:ph type="body" idx="1"/>
          </p:nvPr>
        </p:nvSpPr>
        <p:spPr>
          <a:xfrm>
            <a:off x="729450" y="2078875"/>
            <a:ext cx="7688700" cy="8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The initialization phase has to do some actions before the game loop start:</a:t>
            </a:r>
            <a:endParaRPr/>
          </a:p>
          <a:p>
            <a:pPr marL="457200" lvl="0" indent="-311150" algn="l" rtl="0">
              <a:lnSpc>
                <a:spcPct val="115000"/>
              </a:lnSpc>
              <a:spcBef>
                <a:spcPts val="1600"/>
              </a:spcBef>
              <a:spcAft>
                <a:spcPts val="0"/>
              </a:spcAft>
              <a:buSzPts val="1300"/>
              <a:buAutoNum type="arabicPeriod"/>
            </a:pPr>
            <a:r>
              <a:rPr lang="en"/>
              <a:t>Initialize GLFW to use its capabilities. </a:t>
            </a:r>
            <a:endParaRPr/>
          </a:p>
        </p:txBody>
      </p:sp>
      <p:sp>
        <p:nvSpPr>
          <p:cNvPr id="364" name="Google Shape;364;p28"/>
          <p:cNvSpPr txBox="1"/>
          <p:nvPr/>
        </p:nvSpPr>
        <p:spPr>
          <a:xfrm>
            <a:off x="729450" y="3402600"/>
            <a:ext cx="1343700" cy="3879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glfwInit</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000000"/>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2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Initialization Phase</a:t>
            </a:r>
            <a:endParaRPr/>
          </a:p>
        </p:txBody>
      </p:sp>
      <p:sp>
        <p:nvSpPr>
          <p:cNvPr id="370" name="Google Shape;370;p29"/>
          <p:cNvSpPr txBox="1">
            <a:spLocks noGrp="1"/>
          </p:cNvSpPr>
          <p:nvPr>
            <p:ph type="body" idx="1"/>
          </p:nvPr>
        </p:nvSpPr>
        <p:spPr>
          <a:xfrm>
            <a:off x="729450" y="2078875"/>
            <a:ext cx="7688700" cy="8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The initialization phase has to do some actions before the game loop start:</a:t>
            </a:r>
            <a:endParaRPr/>
          </a:p>
          <a:p>
            <a:pPr marL="457200" lvl="0" indent="-311150" algn="l" rtl="0">
              <a:lnSpc>
                <a:spcPct val="115000"/>
              </a:lnSpc>
              <a:spcBef>
                <a:spcPts val="1600"/>
              </a:spcBef>
              <a:spcAft>
                <a:spcPts val="0"/>
              </a:spcAft>
              <a:buSzPts val="1300"/>
              <a:buAutoNum type="arabicPeriod" startAt="2"/>
            </a:pPr>
            <a:r>
              <a:rPr lang="en"/>
              <a:t>Configure OpenGL. </a:t>
            </a:r>
            <a:endParaRPr/>
          </a:p>
        </p:txBody>
      </p:sp>
      <p:sp>
        <p:nvSpPr>
          <p:cNvPr id="371" name="Google Shape;371;p29"/>
          <p:cNvSpPr txBox="1"/>
          <p:nvPr/>
        </p:nvSpPr>
        <p:spPr>
          <a:xfrm>
            <a:off x="729450" y="3016200"/>
            <a:ext cx="8009400" cy="18378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GLFW_CONTEXT_VERSION_MAJOR</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B5CEA8"/>
                </a:solidFill>
                <a:latin typeface="Courier New"/>
                <a:ea typeface="Courier New"/>
                <a:cs typeface="Courier New"/>
                <a:sym typeface="Courier New"/>
              </a:rPr>
              <a:t>3</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GLFW_CONTEXT_VERSION_MINOR</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B5CEA8"/>
                </a:solidFill>
                <a:latin typeface="Courier New"/>
                <a:ea typeface="Courier New"/>
                <a:cs typeface="Courier New"/>
                <a:sym typeface="Courier New"/>
              </a:rPr>
              <a:t>3</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GLFW_OPENGL_PROFILE</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GLFW_OPENGL_CORE_PROFILE</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GLFW_OPENGL_FORWARD_COMPAT</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GL_TRUE</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endParaRPr sz="1400" b="0" i="0" u="none" strike="noStrike" cap="none">
              <a:solidFill>
                <a:srgbClr val="DCDCAA"/>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endParaRPr sz="1400" b="0" i="0" u="none" strike="noStrike" cap="none">
              <a:solidFill>
                <a:srgbClr val="DCDCAA"/>
              </a:solidFill>
              <a:latin typeface="Courier New"/>
              <a:ea typeface="Courier New"/>
              <a:cs typeface="Courier New"/>
              <a:sym typeface="Courier New"/>
            </a:endParaRPr>
          </a:p>
        </p:txBody>
      </p:sp>
      <p:sp>
        <p:nvSpPr>
          <p:cNvPr id="372" name="Google Shape;372;p29"/>
          <p:cNvSpPr txBox="1"/>
          <p:nvPr/>
        </p:nvSpPr>
        <p:spPr>
          <a:xfrm>
            <a:off x="6421925" y="3133475"/>
            <a:ext cx="15579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Use OpenGL 3.3</a:t>
            </a:r>
            <a:endParaRPr sz="1400" b="0" i="0" u="none" strike="noStrike" cap="none">
              <a:solidFill>
                <a:schemeClr val="lt2"/>
              </a:solidFill>
              <a:latin typeface="Lato"/>
              <a:ea typeface="Lato"/>
              <a:cs typeface="Lato"/>
              <a:sym typeface="Lato"/>
            </a:endParaRPr>
          </a:p>
        </p:txBody>
      </p:sp>
      <p:cxnSp>
        <p:nvCxnSpPr>
          <p:cNvPr id="373" name="Google Shape;373;p29"/>
          <p:cNvCxnSpPr>
            <a:stCxn id="372" idx="1"/>
          </p:cNvCxnSpPr>
          <p:nvPr/>
        </p:nvCxnSpPr>
        <p:spPr>
          <a:xfrm rot="10800000">
            <a:off x="5812625" y="3233375"/>
            <a:ext cx="609300" cy="99900"/>
          </a:xfrm>
          <a:prstGeom prst="straightConnector1">
            <a:avLst/>
          </a:prstGeom>
          <a:noFill/>
          <a:ln w="19050" cap="flat" cmpd="sng">
            <a:solidFill>
              <a:schemeClr val="lt2"/>
            </a:solidFill>
            <a:prstDash val="solid"/>
            <a:round/>
            <a:headEnd type="none" w="sm" len="sm"/>
            <a:tailEnd type="triangle" w="med" len="med"/>
          </a:ln>
        </p:spPr>
      </p:cxnSp>
      <p:cxnSp>
        <p:nvCxnSpPr>
          <p:cNvPr id="374" name="Google Shape;374;p29"/>
          <p:cNvCxnSpPr>
            <a:stCxn id="372" idx="1"/>
          </p:cNvCxnSpPr>
          <p:nvPr/>
        </p:nvCxnSpPr>
        <p:spPr>
          <a:xfrm flipH="1">
            <a:off x="5772725" y="3333275"/>
            <a:ext cx="649200" cy="179700"/>
          </a:xfrm>
          <a:prstGeom prst="straightConnector1">
            <a:avLst/>
          </a:prstGeom>
          <a:noFill/>
          <a:ln w="19050" cap="flat" cmpd="sng">
            <a:solidFill>
              <a:schemeClr val="lt2"/>
            </a:solidFill>
            <a:prstDash val="solid"/>
            <a:round/>
            <a:headEnd type="none" w="sm" len="sm"/>
            <a:tailEnd type="triangle" w="med" len="med"/>
          </a:ln>
        </p:spPr>
      </p:cxnSp>
      <p:sp>
        <p:nvSpPr>
          <p:cNvPr id="375" name="Google Shape;375;p29"/>
          <p:cNvSpPr txBox="1"/>
          <p:nvPr/>
        </p:nvSpPr>
        <p:spPr>
          <a:xfrm>
            <a:off x="6671575" y="4264725"/>
            <a:ext cx="20175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Use Core Features only</a:t>
            </a:r>
            <a:endParaRPr sz="1400" b="0" i="0" u="none" strike="noStrike" cap="none">
              <a:solidFill>
                <a:schemeClr val="lt2"/>
              </a:solidFill>
              <a:latin typeface="Lato"/>
              <a:ea typeface="Lato"/>
              <a:cs typeface="Lato"/>
              <a:sym typeface="Lato"/>
            </a:endParaRPr>
          </a:p>
        </p:txBody>
      </p:sp>
      <p:cxnSp>
        <p:nvCxnSpPr>
          <p:cNvPr id="376" name="Google Shape;376;p29"/>
          <p:cNvCxnSpPr/>
          <p:nvPr/>
        </p:nvCxnSpPr>
        <p:spPr>
          <a:xfrm rot="10800000">
            <a:off x="6781325" y="3984850"/>
            <a:ext cx="329700" cy="329700"/>
          </a:xfrm>
          <a:prstGeom prst="straightConnector1">
            <a:avLst/>
          </a:prstGeom>
          <a:noFill/>
          <a:ln w="19050" cap="flat" cmpd="sng">
            <a:solidFill>
              <a:schemeClr val="lt2"/>
            </a:solidFill>
            <a:prstDash val="solid"/>
            <a:round/>
            <a:headEnd type="none" w="sm" len="sm"/>
            <a:tailEnd type="triangle" w="med" len="med"/>
          </a:ln>
        </p:spPr>
      </p:cxnSp>
      <p:sp>
        <p:nvSpPr>
          <p:cNvPr id="377" name="Google Shape;377;p29"/>
          <p:cNvSpPr txBox="1"/>
          <p:nvPr/>
        </p:nvSpPr>
        <p:spPr>
          <a:xfrm>
            <a:off x="1034250" y="4454300"/>
            <a:ext cx="49938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Removed all deprecated features (For Forward Compatibility)</a:t>
            </a:r>
            <a:endParaRPr sz="1400" b="0" i="0" u="none" strike="noStrike" cap="none">
              <a:solidFill>
                <a:schemeClr val="lt2"/>
              </a:solidFill>
              <a:latin typeface="Lato"/>
              <a:ea typeface="Lato"/>
              <a:cs typeface="Lato"/>
              <a:sym typeface="Lato"/>
            </a:endParaRPr>
          </a:p>
        </p:txBody>
      </p:sp>
      <p:cxnSp>
        <p:nvCxnSpPr>
          <p:cNvPr id="378" name="Google Shape;378;p29"/>
          <p:cNvCxnSpPr/>
          <p:nvPr/>
        </p:nvCxnSpPr>
        <p:spPr>
          <a:xfrm rot="10800000" flipH="1">
            <a:off x="3475600" y="4254625"/>
            <a:ext cx="129900" cy="239700"/>
          </a:xfrm>
          <a:prstGeom prst="straightConnector1">
            <a:avLst/>
          </a:prstGeom>
          <a:noFill/>
          <a:ln w="19050" cap="flat" cmpd="sng">
            <a:solidFill>
              <a:schemeClr val="lt2"/>
            </a:solidFill>
            <a:prstDash val="solid"/>
            <a:round/>
            <a:headEnd type="none" w="sm" len="sm"/>
            <a:tailEnd type="triangl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3"/>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OpenGL-Examples Project Structure</a:t>
            </a:r>
            <a:endParaRPr/>
          </a:p>
        </p:txBody>
      </p:sp>
      <p:grpSp>
        <p:nvGrpSpPr>
          <p:cNvPr id="130" name="Google Shape;130;p3"/>
          <p:cNvGrpSpPr/>
          <p:nvPr/>
        </p:nvGrpSpPr>
        <p:grpSpPr>
          <a:xfrm>
            <a:off x="3300992" y="1964893"/>
            <a:ext cx="975170" cy="619194"/>
            <a:chOff x="2037425" y="2247150"/>
            <a:chExt cx="1368275" cy="868800"/>
          </a:xfrm>
        </p:grpSpPr>
        <p:sp>
          <p:nvSpPr>
            <p:cNvPr id="131" name="Google Shape;131;p3"/>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3"/>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3" name="Google Shape;133;p3"/>
          <p:cNvSpPr txBox="1"/>
          <p:nvPr/>
        </p:nvSpPr>
        <p:spPr>
          <a:xfrm>
            <a:off x="4599350" y="2059850"/>
            <a:ext cx="3818400" cy="42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chemeClr val="dk2"/>
                </a:solidFill>
                <a:latin typeface="Lato"/>
                <a:ea typeface="Lato"/>
                <a:cs typeface="Lato"/>
                <a:sym typeface="Lato"/>
              </a:rPr>
              <a:t>source: </a:t>
            </a:r>
            <a:r>
              <a:rPr lang="en" sz="1400" b="0" i="0" u="none" strike="noStrike" cap="none">
                <a:solidFill>
                  <a:schemeClr val="dk2"/>
                </a:solidFill>
                <a:latin typeface="Lato"/>
                <a:ea typeface="Lato"/>
                <a:cs typeface="Lato"/>
                <a:sym typeface="Lato"/>
              </a:rPr>
              <a:t>for all the c++ code written by us.</a:t>
            </a:r>
            <a:endParaRPr sz="1400" b="0" i="0" u="none" strike="noStrike" cap="none">
              <a:solidFill>
                <a:schemeClr val="dk2"/>
              </a:solidFill>
              <a:latin typeface="Lato"/>
              <a:ea typeface="Lato"/>
              <a:cs typeface="Lato"/>
              <a:sym typeface="Lato"/>
            </a:endParaRPr>
          </a:p>
        </p:txBody>
      </p:sp>
      <p:grpSp>
        <p:nvGrpSpPr>
          <p:cNvPr id="134" name="Google Shape;134;p3"/>
          <p:cNvGrpSpPr/>
          <p:nvPr/>
        </p:nvGrpSpPr>
        <p:grpSpPr>
          <a:xfrm>
            <a:off x="3300992" y="2736493"/>
            <a:ext cx="975170" cy="619194"/>
            <a:chOff x="2037425" y="2247150"/>
            <a:chExt cx="1368275" cy="868800"/>
          </a:xfrm>
        </p:grpSpPr>
        <p:sp>
          <p:nvSpPr>
            <p:cNvPr id="135" name="Google Shape;135;p3"/>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3"/>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7" name="Google Shape;137;p3"/>
          <p:cNvSpPr txBox="1"/>
          <p:nvPr/>
        </p:nvSpPr>
        <p:spPr>
          <a:xfrm>
            <a:off x="4599350" y="2831450"/>
            <a:ext cx="3818400" cy="42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chemeClr val="dk2"/>
                </a:solidFill>
                <a:latin typeface="Lato"/>
                <a:ea typeface="Lato"/>
                <a:cs typeface="Lato"/>
                <a:sym typeface="Lato"/>
              </a:rPr>
              <a:t>vendor: </a:t>
            </a:r>
            <a:r>
              <a:rPr lang="en" sz="1400" b="0" i="0" u="none" strike="noStrike" cap="none">
                <a:solidFill>
                  <a:schemeClr val="dk2"/>
                </a:solidFill>
                <a:latin typeface="Lato"/>
                <a:ea typeface="Lato"/>
                <a:cs typeface="Lato"/>
                <a:sym typeface="Lato"/>
              </a:rPr>
              <a:t>for all the external libraries we use.</a:t>
            </a:r>
            <a:endParaRPr sz="1400" b="0" i="0" u="none" strike="noStrike" cap="none">
              <a:solidFill>
                <a:schemeClr val="dk2"/>
              </a:solidFill>
              <a:latin typeface="Lato"/>
              <a:ea typeface="Lato"/>
              <a:cs typeface="Lato"/>
              <a:sym typeface="Lato"/>
            </a:endParaRPr>
          </a:p>
        </p:txBody>
      </p:sp>
      <p:grpSp>
        <p:nvGrpSpPr>
          <p:cNvPr id="138" name="Google Shape;138;p3"/>
          <p:cNvGrpSpPr/>
          <p:nvPr/>
        </p:nvGrpSpPr>
        <p:grpSpPr>
          <a:xfrm>
            <a:off x="3300992" y="3508093"/>
            <a:ext cx="975170" cy="619194"/>
            <a:chOff x="2037425" y="2247150"/>
            <a:chExt cx="1368275" cy="868800"/>
          </a:xfrm>
        </p:grpSpPr>
        <p:sp>
          <p:nvSpPr>
            <p:cNvPr id="139" name="Google Shape;139;p3"/>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3"/>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1" name="Google Shape;141;p3"/>
          <p:cNvSpPr txBox="1"/>
          <p:nvPr/>
        </p:nvSpPr>
        <p:spPr>
          <a:xfrm>
            <a:off x="4599350" y="3603050"/>
            <a:ext cx="3818400" cy="42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chemeClr val="dk2"/>
                </a:solidFill>
                <a:latin typeface="Lato"/>
                <a:ea typeface="Lato"/>
                <a:cs typeface="Lato"/>
                <a:sym typeface="Lato"/>
              </a:rPr>
              <a:t>assets: </a:t>
            </a:r>
            <a:r>
              <a:rPr lang="en" sz="1400" b="0" i="0" u="none" strike="noStrike" cap="none">
                <a:solidFill>
                  <a:schemeClr val="dk2"/>
                </a:solidFill>
                <a:latin typeface="Lato"/>
                <a:ea typeface="Lato"/>
                <a:cs typeface="Lato"/>
                <a:sym typeface="Lato"/>
              </a:rPr>
              <a:t>for all the non-c++ files.</a:t>
            </a:r>
            <a:endParaRPr sz="1400" b="0" i="0" u="none" strike="noStrike" cap="none">
              <a:solidFill>
                <a:schemeClr val="dk2"/>
              </a:solidFill>
              <a:latin typeface="Lato"/>
              <a:ea typeface="Lato"/>
              <a:cs typeface="Lato"/>
              <a:sym typeface="Lato"/>
            </a:endParaRPr>
          </a:p>
        </p:txBody>
      </p:sp>
      <p:pic>
        <p:nvPicPr>
          <p:cNvPr id="142" name="Google Shape;142;p3"/>
          <p:cNvPicPr preferRelativeResize="0"/>
          <p:nvPr/>
        </p:nvPicPr>
        <p:blipFill rotWithShape="1">
          <a:blip r:embed="rId3">
            <a:alphaModFix/>
          </a:blip>
          <a:srcRect/>
          <a:stretch/>
        </p:blipFill>
        <p:spPr>
          <a:xfrm>
            <a:off x="3241470" y="4279700"/>
            <a:ext cx="1094211" cy="619175"/>
          </a:xfrm>
          <a:prstGeom prst="rect">
            <a:avLst/>
          </a:prstGeom>
          <a:noFill/>
          <a:ln>
            <a:noFill/>
          </a:ln>
        </p:spPr>
      </p:pic>
      <p:sp>
        <p:nvSpPr>
          <p:cNvPr id="143" name="Google Shape;143;p3"/>
          <p:cNvSpPr txBox="1"/>
          <p:nvPr/>
        </p:nvSpPr>
        <p:spPr>
          <a:xfrm>
            <a:off x="4599350" y="4374650"/>
            <a:ext cx="3818400" cy="42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chemeClr val="dk2"/>
                </a:solidFill>
                <a:latin typeface="Lato"/>
                <a:ea typeface="Lato"/>
                <a:cs typeface="Lato"/>
                <a:sym typeface="Lato"/>
              </a:rPr>
              <a:t>CMakeLists.txt</a:t>
            </a:r>
            <a:endParaRPr sz="1400" b="0" i="0" u="none" strike="noStrike" cap="none">
              <a:solidFill>
                <a:schemeClr val="dk2"/>
              </a:solidFill>
              <a:latin typeface="Lato"/>
              <a:ea typeface="Lato"/>
              <a:cs typeface="Lato"/>
              <a:sym typeface="Lato"/>
            </a:endParaRPr>
          </a:p>
        </p:txBody>
      </p:sp>
      <p:grpSp>
        <p:nvGrpSpPr>
          <p:cNvPr id="144" name="Google Shape;144;p3"/>
          <p:cNvGrpSpPr/>
          <p:nvPr/>
        </p:nvGrpSpPr>
        <p:grpSpPr>
          <a:xfrm>
            <a:off x="729442" y="2736493"/>
            <a:ext cx="975170" cy="619194"/>
            <a:chOff x="2037425" y="2247150"/>
            <a:chExt cx="1368275" cy="868800"/>
          </a:xfrm>
        </p:grpSpPr>
        <p:sp>
          <p:nvSpPr>
            <p:cNvPr id="145" name="Google Shape;145;p3"/>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3"/>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7" name="Google Shape;147;p3"/>
          <p:cNvSpPr/>
          <p:nvPr/>
        </p:nvSpPr>
        <p:spPr>
          <a:xfrm>
            <a:off x="2248338" y="1964900"/>
            <a:ext cx="449400" cy="29214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3"/>
          <p:cNvSpPr txBox="1"/>
          <p:nvPr/>
        </p:nvSpPr>
        <p:spPr>
          <a:xfrm>
            <a:off x="593775" y="3526855"/>
            <a:ext cx="1094100" cy="619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dk2"/>
                </a:solidFill>
                <a:latin typeface="Lato"/>
                <a:ea typeface="Lato"/>
                <a:cs typeface="Lato"/>
                <a:sym typeface="Lato"/>
              </a:rPr>
              <a:t>Project</a:t>
            </a:r>
            <a:endParaRPr sz="1400" b="1" i="0" u="none" strike="noStrike" cap="none">
              <a:solidFill>
                <a:schemeClr val="dk2"/>
              </a:solidFill>
              <a:latin typeface="Lato"/>
              <a:ea typeface="Lato"/>
              <a:cs typeface="Lato"/>
              <a:sym typeface="Lato"/>
            </a:endParaRPr>
          </a:p>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dk2"/>
                </a:solidFill>
                <a:latin typeface="Lato"/>
                <a:ea typeface="Lato"/>
                <a:cs typeface="Lato"/>
                <a:sym typeface="Lato"/>
              </a:rPr>
              <a:t>Folder</a:t>
            </a:r>
            <a:endParaRPr sz="1400" b="1" i="0" u="none" strike="noStrike" cap="none">
              <a:solidFill>
                <a:schemeClr val="dk2"/>
              </a:solidFill>
              <a:latin typeface="Lato"/>
              <a:ea typeface="Lato"/>
              <a:cs typeface="Lato"/>
              <a:sym typeface="Lat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0"/>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Initialization Phase</a:t>
            </a:r>
            <a:endParaRPr/>
          </a:p>
        </p:txBody>
      </p:sp>
      <p:sp>
        <p:nvSpPr>
          <p:cNvPr id="384" name="Google Shape;384;p30"/>
          <p:cNvSpPr txBox="1">
            <a:spLocks noGrp="1"/>
          </p:cNvSpPr>
          <p:nvPr>
            <p:ph type="body" idx="1"/>
          </p:nvPr>
        </p:nvSpPr>
        <p:spPr>
          <a:xfrm>
            <a:off x="729450" y="2078875"/>
            <a:ext cx="7688700" cy="8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The initialization phase has to do some actions before the game loop start:</a:t>
            </a:r>
            <a:endParaRPr/>
          </a:p>
          <a:p>
            <a:pPr marL="457200" lvl="0" indent="-311150" algn="l" rtl="0">
              <a:lnSpc>
                <a:spcPct val="115000"/>
              </a:lnSpc>
              <a:spcBef>
                <a:spcPts val="1600"/>
              </a:spcBef>
              <a:spcAft>
                <a:spcPts val="0"/>
              </a:spcAft>
              <a:buSzPts val="1300"/>
              <a:buAutoNum type="arabicPeriod" startAt="2"/>
            </a:pPr>
            <a:r>
              <a:rPr lang="en"/>
              <a:t>Configure OpenGL. </a:t>
            </a:r>
            <a:endParaRPr/>
          </a:p>
        </p:txBody>
      </p:sp>
      <p:sp>
        <p:nvSpPr>
          <p:cNvPr id="385" name="Google Shape;385;p30"/>
          <p:cNvSpPr txBox="1"/>
          <p:nvPr/>
        </p:nvSpPr>
        <p:spPr>
          <a:xfrm>
            <a:off x="729450" y="3176600"/>
            <a:ext cx="5767200" cy="13101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6A9955"/>
                </a:solidFill>
                <a:latin typeface="Courier New"/>
                <a:ea typeface="Courier New"/>
                <a:cs typeface="Courier New"/>
                <a:sym typeface="Courier New"/>
              </a:rPr>
              <a:t>//Make window size fixed (User can't resize it)</a:t>
            </a:r>
            <a:endParaRPr sz="1400" b="0" i="0" u="none" strike="noStrike" cap="none">
              <a:solidFill>
                <a:srgbClr val="6A9955"/>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GLFW_RESIZABLE</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GLFW_FALSE</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6A9955"/>
                </a:solidFill>
                <a:latin typeface="Courier New"/>
                <a:ea typeface="Courier New"/>
                <a:cs typeface="Courier New"/>
                <a:sym typeface="Courier New"/>
              </a:rPr>
              <a:t>//Set Number of sample used in MSAA (0 = Disabled)</a:t>
            </a:r>
            <a:endParaRPr sz="1400" b="0" i="0" u="none" strike="noStrike" cap="none">
              <a:solidFill>
                <a:srgbClr val="6A9955"/>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GLFW_SAMPLES</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B5CEA8"/>
                </a:solidFill>
                <a:latin typeface="Courier New"/>
                <a:ea typeface="Courier New"/>
                <a:cs typeface="Courier New"/>
                <a:sym typeface="Courier New"/>
              </a:rPr>
              <a:t>0</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endParaRPr sz="1400" b="0" i="0" u="none" strike="noStrike" cap="none">
              <a:solidFill>
                <a:srgbClr val="DCDCAA"/>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endParaRPr sz="1400" b="0" i="0" u="none" strike="noStrike" cap="none">
              <a:solidFill>
                <a:srgbClr val="DCDCAA"/>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endParaRPr sz="1400" b="0" i="0" u="none" strike="noStrike" cap="none">
              <a:solidFill>
                <a:srgbClr val="DCDCAA"/>
              </a:solidFill>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31"/>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Multisample anti-aliasing (MSAA)</a:t>
            </a:r>
            <a:endParaRPr/>
          </a:p>
        </p:txBody>
      </p:sp>
      <p:sp>
        <p:nvSpPr>
          <p:cNvPr id="391" name="Google Shape;391;p31"/>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a:t>Multisample anti-aliasing (MSAA) is a type of spatial anti-aliasing, a technique used in computer graphics to remove jaggies.</a:t>
            </a:r>
            <a:endParaRPr/>
          </a:p>
        </p:txBody>
      </p:sp>
      <p:pic>
        <p:nvPicPr>
          <p:cNvPr id="392" name="Google Shape;392;p31"/>
          <p:cNvPicPr preferRelativeResize="0"/>
          <p:nvPr/>
        </p:nvPicPr>
        <p:blipFill rotWithShape="1">
          <a:blip r:embed="rId3">
            <a:alphaModFix/>
          </a:blip>
          <a:srcRect/>
          <a:stretch/>
        </p:blipFill>
        <p:spPr>
          <a:xfrm>
            <a:off x="4183300" y="1069809"/>
            <a:ext cx="4615850" cy="369269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pic>
        <p:nvPicPr>
          <p:cNvPr id="397" name="Google Shape;397;p32"/>
          <p:cNvPicPr preferRelativeResize="0"/>
          <p:nvPr/>
        </p:nvPicPr>
        <p:blipFill rotWithShape="1">
          <a:blip r:embed="rId3">
            <a:alphaModFix/>
          </a:blip>
          <a:srcRect/>
          <a:stretch/>
        </p:blipFill>
        <p:spPr>
          <a:xfrm>
            <a:off x="1933575" y="1119188"/>
            <a:ext cx="5276850" cy="29051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pic>
        <p:nvPicPr>
          <p:cNvPr id="402" name="Google Shape;402;p33"/>
          <p:cNvPicPr preferRelativeResize="0"/>
          <p:nvPr/>
        </p:nvPicPr>
        <p:blipFill rotWithShape="1">
          <a:blip r:embed="rId3">
            <a:alphaModFix/>
          </a:blip>
          <a:srcRect/>
          <a:stretch/>
        </p:blipFill>
        <p:spPr>
          <a:xfrm>
            <a:off x="145000" y="911625"/>
            <a:ext cx="8854000" cy="3320250"/>
          </a:xfrm>
          <a:prstGeom prst="rect">
            <a:avLst/>
          </a:prstGeom>
          <a:noFill/>
          <a:ln>
            <a:noFill/>
          </a:ln>
        </p:spPr>
      </p:pic>
      <p:sp>
        <p:nvSpPr>
          <p:cNvPr id="403" name="Google Shape;403;p33"/>
          <p:cNvSpPr/>
          <p:nvPr/>
        </p:nvSpPr>
        <p:spPr>
          <a:xfrm>
            <a:off x="3156000" y="1887625"/>
            <a:ext cx="1488000" cy="1488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33"/>
          <p:cNvSpPr/>
          <p:nvPr/>
        </p:nvSpPr>
        <p:spPr>
          <a:xfrm>
            <a:off x="7553050" y="1827750"/>
            <a:ext cx="1488000" cy="1488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403"/>
                                        </p:tgtEl>
                                        <p:attrNameLst>
                                          <p:attrName>style.visibility</p:attrName>
                                        </p:attrNameLst>
                                      </p:cBhvr>
                                      <p:to>
                                        <p:strVal val="visible"/>
                                      </p:to>
                                    </p:set>
                                    <p:anim calcmode="lin" valueType="num">
                                      <p:cBhvr additive="base">
                                        <p:cTn id="7" dur="500"/>
                                        <p:tgtEl>
                                          <p:spTgt spid="403"/>
                                        </p:tgtEl>
                                        <p:attrNameLst>
                                          <p:attrName>ppt_w</p:attrName>
                                        </p:attrNameLst>
                                      </p:cBhvr>
                                      <p:tavLst>
                                        <p:tav tm="0">
                                          <p:val>
                                            <p:strVal val="0"/>
                                          </p:val>
                                        </p:tav>
                                        <p:tav tm="100000">
                                          <p:val>
                                            <p:strVal val="#ppt_w"/>
                                          </p:val>
                                        </p:tav>
                                      </p:tavLst>
                                    </p:anim>
                                    <p:anim calcmode="lin" valueType="num">
                                      <p:cBhvr additive="base">
                                        <p:cTn id="8" dur="500"/>
                                        <p:tgtEl>
                                          <p:spTgt spid="403"/>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404"/>
                                        </p:tgtEl>
                                        <p:attrNameLst>
                                          <p:attrName>style.visibility</p:attrName>
                                        </p:attrNameLst>
                                      </p:cBhvr>
                                      <p:to>
                                        <p:strVal val="visible"/>
                                      </p:to>
                                    </p:set>
                                    <p:anim calcmode="lin" valueType="num">
                                      <p:cBhvr additive="base">
                                        <p:cTn id="11" dur="500"/>
                                        <p:tgtEl>
                                          <p:spTgt spid="404"/>
                                        </p:tgtEl>
                                        <p:attrNameLst>
                                          <p:attrName>ppt_w</p:attrName>
                                        </p:attrNameLst>
                                      </p:cBhvr>
                                      <p:tavLst>
                                        <p:tav tm="0">
                                          <p:val>
                                            <p:strVal val="0"/>
                                          </p:val>
                                        </p:tav>
                                        <p:tav tm="100000">
                                          <p:val>
                                            <p:strVal val="#ppt_w"/>
                                          </p:val>
                                        </p:tav>
                                      </p:tavLst>
                                    </p:anim>
                                    <p:anim calcmode="lin" valueType="num">
                                      <p:cBhvr additive="base">
                                        <p:cTn id="12" dur="500"/>
                                        <p:tgtEl>
                                          <p:spTgt spid="404"/>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34"/>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0" name="Google Shape;410;p34"/>
          <p:cNvGrpSpPr/>
          <p:nvPr/>
        </p:nvGrpSpPr>
        <p:grpSpPr>
          <a:xfrm>
            <a:off x="2534400" y="534150"/>
            <a:ext cx="4075200" cy="4075200"/>
            <a:chOff x="1876000" y="459675"/>
            <a:chExt cx="4075200" cy="4075200"/>
          </a:xfrm>
        </p:grpSpPr>
        <p:sp>
          <p:nvSpPr>
            <p:cNvPr id="411" name="Google Shape;411;p34"/>
            <p:cNvSpPr/>
            <p:nvPr/>
          </p:nvSpPr>
          <p:spPr>
            <a:xfrm>
              <a:off x="18760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34"/>
            <p:cNvSpPr/>
            <p:nvPr/>
          </p:nvSpPr>
          <p:spPr>
            <a:xfrm>
              <a:off x="23854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34"/>
            <p:cNvSpPr/>
            <p:nvPr/>
          </p:nvSpPr>
          <p:spPr>
            <a:xfrm>
              <a:off x="28948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34"/>
            <p:cNvSpPr/>
            <p:nvPr/>
          </p:nvSpPr>
          <p:spPr>
            <a:xfrm>
              <a:off x="34042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34"/>
            <p:cNvSpPr/>
            <p:nvPr/>
          </p:nvSpPr>
          <p:spPr>
            <a:xfrm>
              <a:off x="39136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34"/>
            <p:cNvSpPr/>
            <p:nvPr/>
          </p:nvSpPr>
          <p:spPr>
            <a:xfrm>
              <a:off x="44230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34"/>
            <p:cNvSpPr/>
            <p:nvPr/>
          </p:nvSpPr>
          <p:spPr>
            <a:xfrm>
              <a:off x="49324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34"/>
            <p:cNvSpPr/>
            <p:nvPr/>
          </p:nvSpPr>
          <p:spPr>
            <a:xfrm>
              <a:off x="54418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34"/>
            <p:cNvSpPr/>
            <p:nvPr/>
          </p:nvSpPr>
          <p:spPr>
            <a:xfrm>
              <a:off x="18760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34"/>
            <p:cNvSpPr/>
            <p:nvPr/>
          </p:nvSpPr>
          <p:spPr>
            <a:xfrm>
              <a:off x="23854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34"/>
            <p:cNvSpPr/>
            <p:nvPr/>
          </p:nvSpPr>
          <p:spPr>
            <a:xfrm>
              <a:off x="28948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34"/>
            <p:cNvSpPr/>
            <p:nvPr/>
          </p:nvSpPr>
          <p:spPr>
            <a:xfrm>
              <a:off x="34042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34"/>
            <p:cNvSpPr/>
            <p:nvPr/>
          </p:nvSpPr>
          <p:spPr>
            <a:xfrm>
              <a:off x="39136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34"/>
            <p:cNvSpPr/>
            <p:nvPr/>
          </p:nvSpPr>
          <p:spPr>
            <a:xfrm>
              <a:off x="44230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34"/>
            <p:cNvSpPr/>
            <p:nvPr/>
          </p:nvSpPr>
          <p:spPr>
            <a:xfrm>
              <a:off x="49324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34"/>
            <p:cNvSpPr/>
            <p:nvPr/>
          </p:nvSpPr>
          <p:spPr>
            <a:xfrm>
              <a:off x="54418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34"/>
            <p:cNvSpPr/>
            <p:nvPr/>
          </p:nvSpPr>
          <p:spPr>
            <a:xfrm>
              <a:off x="18760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34"/>
            <p:cNvSpPr/>
            <p:nvPr/>
          </p:nvSpPr>
          <p:spPr>
            <a:xfrm>
              <a:off x="23854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34"/>
            <p:cNvSpPr/>
            <p:nvPr/>
          </p:nvSpPr>
          <p:spPr>
            <a:xfrm>
              <a:off x="28948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34"/>
            <p:cNvSpPr/>
            <p:nvPr/>
          </p:nvSpPr>
          <p:spPr>
            <a:xfrm>
              <a:off x="34042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34"/>
            <p:cNvSpPr/>
            <p:nvPr/>
          </p:nvSpPr>
          <p:spPr>
            <a:xfrm>
              <a:off x="39136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34"/>
            <p:cNvSpPr/>
            <p:nvPr/>
          </p:nvSpPr>
          <p:spPr>
            <a:xfrm>
              <a:off x="44230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34"/>
            <p:cNvSpPr/>
            <p:nvPr/>
          </p:nvSpPr>
          <p:spPr>
            <a:xfrm>
              <a:off x="49324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34"/>
            <p:cNvSpPr/>
            <p:nvPr/>
          </p:nvSpPr>
          <p:spPr>
            <a:xfrm>
              <a:off x="54418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34"/>
            <p:cNvSpPr/>
            <p:nvPr/>
          </p:nvSpPr>
          <p:spPr>
            <a:xfrm>
              <a:off x="18760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34"/>
            <p:cNvSpPr/>
            <p:nvPr/>
          </p:nvSpPr>
          <p:spPr>
            <a:xfrm>
              <a:off x="23854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p34"/>
            <p:cNvSpPr/>
            <p:nvPr/>
          </p:nvSpPr>
          <p:spPr>
            <a:xfrm>
              <a:off x="28948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34"/>
            <p:cNvSpPr/>
            <p:nvPr/>
          </p:nvSpPr>
          <p:spPr>
            <a:xfrm>
              <a:off x="34042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34"/>
            <p:cNvSpPr/>
            <p:nvPr/>
          </p:nvSpPr>
          <p:spPr>
            <a:xfrm>
              <a:off x="39136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34"/>
            <p:cNvSpPr/>
            <p:nvPr/>
          </p:nvSpPr>
          <p:spPr>
            <a:xfrm>
              <a:off x="44230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p34"/>
            <p:cNvSpPr/>
            <p:nvPr/>
          </p:nvSpPr>
          <p:spPr>
            <a:xfrm>
              <a:off x="49324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34"/>
            <p:cNvSpPr/>
            <p:nvPr/>
          </p:nvSpPr>
          <p:spPr>
            <a:xfrm>
              <a:off x="54418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34"/>
            <p:cNvSpPr/>
            <p:nvPr/>
          </p:nvSpPr>
          <p:spPr>
            <a:xfrm>
              <a:off x="18760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34"/>
            <p:cNvSpPr/>
            <p:nvPr/>
          </p:nvSpPr>
          <p:spPr>
            <a:xfrm>
              <a:off x="23854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34"/>
            <p:cNvSpPr/>
            <p:nvPr/>
          </p:nvSpPr>
          <p:spPr>
            <a:xfrm>
              <a:off x="28948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34"/>
            <p:cNvSpPr/>
            <p:nvPr/>
          </p:nvSpPr>
          <p:spPr>
            <a:xfrm>
              <a:off x="34042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34"/>
            <p:cNvSpPr/>
            <p:nvPr/>
          </p:nvSpPr>
          <p:spPr>
            <a:xfrm>
              <a:off x="39136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34"/>
            <p:cNvSpPr/>
            <p:nvPr/>
          </p:nvSpPr>
          <p:spPr>
            <a:xfrm>
              <a:off x="44230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34"/>
            <p:cNvSpPr/>
            <p:nvPr/>
          </p:nvSpPr>
          <p:spPr>
            <a:xfrm>
              <a:off x="49324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34"/>
            <p:cNvSpPr/>
            <p:nvPr/>
          </p:nvSpPr>
          <p:spPr>
            <a:xfrm>
              <a:off x="54418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34"/>
            <p:cNvSpPr/>
            <p:nvPr/>
          </p:nvSpPr>
          <p:spPr>
            <a:xfrm>
              <a:off x="18760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34"/>
            <p:cNvSpPr/>
            <p:nvPr/>
          </p:nvSpPr>
          <p:spPr>
            <a:xfrm>
              <a:off x="23854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34"/>
            <p:cNvSpPr/>
            <p:nvPr/>
          </p:nvSpPr>
          <p:spPr>
            <a:xfrm>
              <a:off x="28948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34"/>
            <p:cNvSpPr/>
            <p:nvPr/>
          </p:nvSpPr>
          <p:spPr>
            <a:xfrm>
              <a:off x="34042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34"/>
            <p:cNvSpPr/>
            <p:nvPr/>
          </p:nvSpPr>
          <p:spPr>
            <a:xfrm>
              <a:off x="39136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34"/>
            <p:cNvSpPr/>
            <p:nvPr/>
          </p:nvSpPr>
          <p:spPr>
            <a:xfrm>
              <a:off x="44230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34"/>
            <p:cNvSpPr/>
            <p:nvPr/>
          </p:nvSpPr>
          <p:spPr>
            <a:xfrm>
              <a:off x="49324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34"/>
            <p:cNvSpPr/>
            <p:nvPr/>
          </p:nvSpPr>
          <p:spPr>
            <a:xfrm>
              <a:off x="54418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34"/>
            <p:cNvSpPr/>
            <p:nvPr/>
          </p:nvSpPr>
          <p:spPr>
            <a:xfrm>
              <a:off x="18760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34"/>
            <p:cNvSpPr/>
            <p:nvPr/>
          </p:nvSpPr>
          <p:spPr>
            <a:xfrm>
              <a:off x="23854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34"/>
            <p:cNvSpPr/>
            <p:nvPr/>
          </p:nvSpPr>
          <p:spPr>
            <a:xfrm>
              <a:off x="28948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34"/>
            <p:cNvSpPr/>
            <p:nvPr/>
          </p:nvSpPr>
          <p:spPr>
            <a:xfrm>
              <a:off x="34042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34"/>
            <p:cNvSpPr/>
            <p:nvPr/>
          </p:nvSpPr>
          <p:spPr>
            <a:xfrm>
              <a:off x="39136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34"/>
            <p:cNvSpPr/>
            <p:nvPr/>
          </p:nvSpPr>
          <p:spPr>
            <a:xfrm>
              <a:off x="44230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34"/>
            <p:cNvSpPr/>
            <p:nvPr/>
          </p:nvSpPr>
          <p:spPr>
            <a:xfrm>
              <a:off x="49324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34"/>
            <p:cNvSpPr/>
            <p:nvPr/>
          </p:nvSpPr>
          <p:spPr>
            <a:xfrm>
              <a:off x="54418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34"/>
            <p:cNvSpPr/>
            <p:nvPr/>
          </p:nvSpPr>
          <p:spPr>
            <a:xfrm>
              <a:off x="18760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34"/>
            <p:cNvSpPr/>
            <p:nvPr/>
          </p:nvSpPr>
          <p:spPr>
            <a:xfrm>
              <a:off x="23854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34"/>
            <p:cNvSpPr/>
            <p:nvPr/>
          </p:nvSpPr>
          <p:spPr>
            <a:xfrm>
              <a:off x="28948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34"/>
            <p:cNvSpPr/>
            <p:nvPr/>
          </p:nvSpPr>
          <p:spPr>
            <a:xfrm>
              <a:off x="34042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34"/>
            <p:cNvSpPr/>
            <p:nvPr/>
          </p:nvSpPr>
          <p:spPr>
            <a:xfrm>
              <a:off x="39136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34"/>
            <p:cNvSpPr/>
            <p:nvPr/>
          </p:nvSpPr>
          <p:spPr>
            <a:xfrm>
              <a:off x="44230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34"/>
            <p:cNvSpPr/>
            <p:nvPr/>
          </p:nvSpPr>
          <p:spPr>
            <a:xfrm>
              <a:off x="49324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34"/>
            <p:cNvSpPr/>
            <p:nvPr/>
          </p:nvSpPr>
          <p:spPr>
            <a:xfrm>
              <a:off x="54418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75" name="Google Shape;475;p34"/>
          <p:cNvSpPr txBox="1"/>
          <p:nvPr/>
        </p:nvSpPr>
        <p:spPr>
          <a:xfrm>
            <a:off x="273325" y="2261150"/>
            <a:ext cx="1167900" cy="621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1" i="0" u="none" strike="noStrike" cap="none">
                <a:solidFill>
                  <a:schemeClr val="dk2"/>
                </a:solidFill>
                <a:latin typeface="Lato"/>
                <a:ea typeface="Lato"/>
                <a:cs typeface="Lato"/>
                <a:sym typeface="Lato"/>
              </a:rPr>
              <a:t>SCREEN PIXELS</a:t>
            </a:r>
            <a:endParaRPr sz="1600" b="1" i="0" u="none" strike="noStrike" cap="none">
              <a:solidFill>
                <a:schemeClr val="dk2"/>
              </a:solidFill>
              <a:latin typeface="Lato"/>
              <a:ea typeface="Lato"/>
              <a:cs typeface="Lato"/>
              <a:sym typeface="Lato"/>
            </a:endParaRPr>
          </a:p>
        </p:txBody>
      </p:sp>
      <p:cxnSp>
        <p:nvCxnSpPr>
          <p:cNvPr id="476" name="Google Shape;476;p34"/>
          <p:cNvCxnSpPr>
            <a:stCxn id="475" idx="3"/>
          </p:cNvCxnSpPr>
          <p:nvPr/>
        </p:nvCxnSpPr>
        <p:spPr>
          <a:xfrm>
            <a:off x="1441225" y="2571650"/>
            <a:ext cx="1093200" cy="0"/>
          </a:xfrm>
          <a:prstGeom prst="straightConnector1">
            <a:avLst/>
          </a:prstGeom>
          <a:noFill/>
          <a:ln w="19050" cap="flat" cmpd="sng">
            <a:solidFill>
              <a:schemeClr val="dk2"/>
            </a:solidFill>
            <a:prstDash val="solid"/>
            <a:round/>
            <a:headEnd type="none" w="sm" len="sm"/>
            <a:tailEnd type="triangle" w="med" len="med"/>
          </a:ln>
        </p:spPr>
      </p:cxnSp>
      <p:sp>
        <p:nvSpPr>
          <p:cNvPr id="477" name="Google Shape;477;p34"/>
          <p:cNvSpPr txBox="1"/>
          <p:nvPr/>
        </p:nvSpPr>
        <p:spPr>
          <a:xfrm rot="1025">
            <a:off x="2057398" y="4609800"/>
            <a:ext cx="50292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WHY ALIASING HAPPENS</a:t>
            </a:r>
            <a:endParaRPr sz="2400" b="1" i="0" u="none" strike="noStrike" cap="none">
              <a:solidFill>
                <a:schemeClr val="accent3"/>
              </a:solidFill>
              <a:latin typeface="Lato"/>
              <a:ea typeface="Lato"/>
              <a:cs typeface="Lato"/>
              <a:sym typeface="Lato"/>
            </a:endParaRPr>
          </a:p>
        </p:txBody>
      </p:sp>
      <p:sp>
        <p:nvSpPr>
          <p:cNvPr id="478" name="Google Shape;478;p34"/>
          <p:cNvSpPr txBox="1"/>
          <p:nvPr/>
        </p:nvSpPr>
        <p:spPr>
          <a:xfrm>
            <a:off x="7168625" y="1326500"/>
            <a:ext cx="1714500" cy="63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1" i="0" u="none" strike="noStrike" cap="none">
                <a:solidFill>
                  <a:schemeClr val="dk2"/>
                </a:solidFill>
                <a:latin typeface="Lato"/>
                <a:ea typeface="Lato"/>
                <a:cs typeface="Lato"/>
                <a:sym typeface="Lato"/>
              </a:rPr>
              <a:t>Triangle to be rasterized</a:t>
            </a:r>
            <a:endParaRPr sz="1600" b="1" i="0" u="none" strike="noStrike" cap="none">
              <a:solidFill>
                <a:schemeClr val="dk2"/>
              </a:solidFill>
              <a:latin typeface="Lato"/>
              <a:ea typeface="Lato"/>
              <a:cs typeface="Lato"/>
              <a:sym typeface="Lato"/>
            </a:endParaRPr>
          </a:p>
        </p:txBody>
      </p:sp>
      <p:cxnSp>
        <p:nvCxnSpPr>
          <p:cNvPr id="479" name="Google Shape;479;p34"/>
          <p:cNvCxnSpPr/>
          <p:nvPr/>
        </p:nvCxnSpPr>
        <p:spPr>
          <a:xfrm flipH="1">
            <a:off x="5839150" y="1689650"/>
            <a:ext cx="1404000" cy="633600"/>
          </a:xfrm>
          <a:prstGeom prst="straightConnector1">
            <a:avLst/>
          </a:prstGeom>
          <a:noFill/>
          <a:ln w="19050" cap="flat" cmpd="sng">
            <a:solidFill>
              <a:schemeClr val="dk2"/>
            </a:solidFill>
            <a:prstDash val="solid"/>
            <a:round/>
            <a:headEnd type="none" w="sm" len="sm"/>
            <a:tailEnd type="triangl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35"/>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35"/>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35"/>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35"/>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35"/>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35"/>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35"/>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35"/>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35"/>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35"/>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35"/>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35"/>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35"/>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35"/>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35"/>
          <p:cNvSpPr/>
          <p:nvPr/>
        </p:nvSpPr>
        <p:spPr>
          <a:xfrm>
            <a:off x="5081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35"/>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35"/>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35"/>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35"/>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35"/>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35"/>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35"/>
          <p:cNvSpPr/>
          <p:nvPr/>
        </p:nvSpPr>
        <p:spPr>
          <a:xfrm>
            <a:off x="45720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35"/>
          <p:cNvSpPr/>
          <p:nvPr/>
        </p:nvSpPr>
        <p:spPr>
          <a:xfrm>
            <a:off x="5081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35"/>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35"/>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35"/>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35"/>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35"/>
          <p:cNvSpPr/>
          <p:nvPr/>
        </p:nvSpPr>
        <p:spPr>
          <a:xfrm>
            <a:off x="3553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35"/>
          <p:cNvSpPr/>
          <p:nvPr/>
        </p:nvSpPr>
        <p:spPr>
          <a:xfrm>
            <a:off x="40626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35"/>
          <p:cNvSpPr/>
          <p:nvPr/>
        </p:nvSpPr>
        <p:spPr>
          <a:xfrm>
            <a:off x="45720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35"/>
          <p:cNvSpPr/>
          <p:nvPr/>
        </p:nvSpPr>
        <p:spPr>
          <a:xfrm>
            <a:off x="5081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35"/>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35"/>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35"/>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35"/>
          <p:cNvSpPr/>
          <p:nvPr/>
        </p:nvSpPr>
        <p:spPr>
          <a:xfrm>
            <a:off x="3043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35"/>
          <p:cNvSpPr/>
          <p:nvPr/>
        </p:nvSpPr>
        <p:spPr>
          <a:xfrm>
            <a:off x="3553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35"/>
          <p:cNvSpPr/>
          <p:nvPr/>
        </p:nvSpPr>
        <p:spPr>
          <a:xfrm>
            <a:off x="40626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35"/>
          <p:cNvSpPr/>
          <p:nvPr/>
        </p:nvSpPr>
        <p:spPr>
          <a:xfrm>
            <a:off x="45720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35"/>
          <p:cNvSpPr/>
          <p:nvPr/>
        </p:nvSpPr>
        <p:spPr>
          <a:xfrm>
            <a:off x="5081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35"/>
          <p:cNvSpPr/>
          <p:nvPr/>
        </p:nvSpPr>
        <p:spPr>
          <a:xfrm>
            <a:off x="5590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35"/>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35"/>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35"/>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 name="Google Shape;527;p35"/>
          <p:cNvSpPr/>
          <p:nvPr/>
        </p:nvSpPr>
        <p:spPr>
          <a:xfrm>
            <a:off x="3553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 name="Google Shape;528;p35"/>
          <p:cNvSpPr/>
          <p:nvPr/>
        </p:nvSpPr>
        <p:spPr>
          <a:xfrm>
            <a:off x="40626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35"/>
          <p:cNvSpPr/>
          <p:nvPr/>
        </p:nvSpPr>
        <p:spPr>
          <a:xfrm>
            <a:off x="45720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35"/>
          <p:cNvSpPr/>
          <p:nvPr/>
        </p:nvSpPr>
        <p:spPr>
          <a:xfrm>
            <a:off x="5081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 name="Google Shape;531;p35"/>
          <p:cNvSpPr/>
          <p:nvPr/>
        </p:nvSpPr>
        <p:spPr>
          <a:xfrm>
            <a:off x="5590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35"/>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35"/>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35"/>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35"/>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35"/>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35"/>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 name="Google Shape;538;p35"/>
          <p:cNvSpPr/>
          <p:nvPr/>
        </p:nvSpPr>
        <p:spPr>
          <a:xfrm>
            <a:off x="5081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35"/>
          <p:cNvSpPr/>
          <p:nvPr/>
        </p:nvSpPr>
        <p:spPr>
          <a:xfrm>
            <a:off x="5590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35"/>
          <p:cNvSpPr/>
          <p:nvPr/>
        </p:nvSpPr>
        <p:spPr>
          <a:xfrm>
            <a:off x="6100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35"/>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35"/>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 name="Google Shape;543;p35"/>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35"/>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 name="Google Shape;545;p35"/>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 name="Google Shape;546;p35"/>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 name="Google Shape;547;p35"/>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35"/>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35"/>
          <p:cNvSpPr txBox="1"/>
          <p:nvPr/>
        </p:nvSpPr>
        <p:spPr>
          <a:xfrm rot="1022">
            <a:off x="2049948" y="4609800"/>
            <a:ext cx="50442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NO AA (1 Sample per Pixel)</a:t>
            </a:r>
            <a:endParaRPr sz="2400" b="1" i="0" u="none" strike="noStrike" cap="none">
              <a:solidFill>
                <a:schemeClr val="accent3"/>
              </a:solidFill>
              <a:latin typeface="Lato"/>
              <a:ea typeface="Lato"/>
              <a:cs typeface="Lato"/>
              <a:sym typeface="Lato"/>
            </a:endParaRPr>
          </a:p>
        </p:txBody>
      </p:sp>
      <p:sp>
        <p:nvSpPr>
          <p:cNvPr id="550" name="Google Shape;550;p35"/>
          <p:cNvSpPr/>
          <p:nvPr/>
        </p:nvSpPr>
        <p:spPr>
          <a:xfrm>
            <a:off x="2758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35"/>
          <p:cNvSpPr/>
          <p:nvPr/>
        </p:nvSpPr>
        <p:spPr>
          <a:xfrm>
            <a:off x="3267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35"/>
          <p:cNvSpPr/>
          <p:nvPr/>
        </p:nvSpPr>
        <p:spPr>
          <a:xfrm>
            <a:off x="3776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35"/>
          <p:cNvSpPr/>
          <p:nvPr/>
        </p:nvSpPr>
        <p:spPr>
          <a:xfrm>
            <a:off x="42862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35"/>
          <p:cNvSpPr/>
          <p:nvPr/>
        </p:nvSpPr>
        <p:spPr>
          <a:xfrm>
            <a:off x="47956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35"/>
          <p:cNvSpPr/>
          <p:nvPr/>
        </p:nvSpPr>
        <p:spPr>
          <a:xfrm>
            <a:off x="5305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35"/>
          <p:cNvSpPr/>
          <p:nvPr/>
        </p:nvSpPr>
        <p:spPr>
          <a:xfrm>
            <a:off x="5814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35"/>
          <p:cNvSpPr/>
          <p:nvPr/>
        </p:nvSpPr>
        <p:spPr>
          <a:xfrm>
            <a:off x="6323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35"/>
          <p:cNvSpPr/>
          <p:nvPr/>
        </p:nvSpPr>
        <p:spPr>
          <a:xfrm>
            <a:off x="2758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35"/>
          <p:cNvSpPr/>
          <p:nvPr/>
        </p:nvSpPr>
        <p:spPr>
          <a:xfrm>
            <a:off x="3267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35"/>
          <p:cNvSpPr/>
          <p:nvPr/>
        </p:nvSpPr>
        <p:spPr>
          <a:xfrm>
            <a:off x="3776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35"/>
          <p:cNvSpPr/>
          <p:nvPr/>
        </p:nvSpPr>
        <p:spPr>
          <a:xfrm>
            <a:off x="42862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 name="Google Shape;562;p35"/>
          <p:cNvSpPr/>
          <p:nvPr/>
        </p:nvSpPr>
        <p:spPr>
          <a:xfrm>
            <a:off x="47956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35"/>
          <p:cNvSpPr/>
          <p:nvPr/>
        </p:nvSpPr>
        <p:spPr>
          <a:xfrm>
            <a:off x="5305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 name="Google Shape;564;p35"/>
          <p:cNvSpPr/>
          <p:nvPr/>
        </p:nvSpPr>
        <p:spPr>
          <a:xfrm>
            <a:off x="5814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 name="Google Shape;565;p35"/>
          <p:cNvSpPr/>
          <p:nvPr/>
        </p:nvSpPr>
        <p:spPr>
          <a:xfrm>
            <a:off x="6323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 name="Google Shape;566;p35"/>
          <p:cNvSpPr/>
          <p:nvPr/>
        </p:nvSpPr>
        <p:spPr>
          <a:xfrm>
            <a:off x="2758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 name="Google Shape;567;p35"/>
          <p:cNvSpPr/>
          <p:nvPr/>
        </p:nvSpPr>
        <p:spPr>
          <a:xfrm>
            <a:off x="3267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 name="Google Shape;568;p35"/>
          <p:cNvSpPr/>
          <p:nvPr/>
        </p:nvSpPr>
        <p:spPr>
          <a:xfrm>
            <a:off x="3776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 name="Google Shape;569;p35"/>
          <p:cNvSpPr/>
          <p:nvPr/>
        </p:nvSpPr>
        <p:spPr>
          <a:xfrm>
            <a:off x="42863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 name="Google Shape;570;p35"/>
          <p:cNvSpPr/>
          <p:nvPr/>
        </p:nvSpPr>
        <p:spPr>
          <a:xfrm>
            <a:off x="47957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 name="Google Shape;571;p35"/>
          <p:cNvSpPr/>
          <p:nvPr/>
        </p:nvSpPr>
        <p:spPr>
          <a:xfrm>
            <a:off x="5305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 name="Google Shape;572;p35"/>
          <p:cNvSpPr/>
          <p:nvPr/>
        </p:nvSpPr>
        <p:spPr>
          <a:xfrm>
            <a:off x="5814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 name="Google Shape;573;p35"/>
          <p:cNvSpPr/>
          <p:nvPr/>
        </p:nvSpPr>
        <p:spPr>
          <a:xfrm>
            <a:off x="6323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35"/>
          <p:cNvSpPr/>
          <p:nvPr/>
        </p:nvSpPr>
        <p:spPr>
          <a:xfrm>
            <a:off x="2758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35"/>
          <p:cNvSpPr/>
          <p:nvPr/>
        </p:nvSpPr>
        <p:spPr>
          <a:xfrm>
            <a:off x="3267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35"/>
          <p:cNvSpPr/>
          <p:nvPr/>
        </p:nvSpPr>
        <p:spPr>
          <a:xfrm>
            <a:off x="3776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35"/>
          <p:cNvSpPr/>
          <p:nvPr/>
        </p:nvSpPr>
        <p:spPr>
          <a:xfrm>
            <a:off x="42863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35"/>
          <p:cNvSpPr/>
          <p:nvPr/>
        </p:nvSpPr>
        <p:spPr>
          <a:xfrm>
            <a:off x="47957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35"/>
          <p:cNvSpPr/>
          <p:nvPr/>
        </p:nvSpPr>
        <p:spPr>
          <a:xfrm>
            <a:off x="5305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35"/>
          <p:cNvSpPr/>
          <p:nvPr/>
        </p:nvSpPr>
        <p:spPr>
          <a:xfrm>
            <a:off x="5814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35"/>
          <p:cNvSpPr/>
          <p:nvPr/>
        </p:nvSpPr>
        <p:spPr>
          <a:xfrm>
            <a:off x="6323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35"/>
          <p:cNvSpPr/>
          <p:nvPr/>
        </p:nvSpPr>
        <p:spPr>
          <a:xfrm>
            <a:off x="2758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35"/>
          <p:cNvSpPr/>
          <p:nvPr/>
        </p:nvSpPr>
        <p:spPr>
          <a:xfrm>
            <a:off x="3267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35"/>
          <p:cNvSpPr/>
          <p:nvPr/>
        </p:nvSpPr>
        <p:spPr>
          <a:xfrm>
            <a:off x="3776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35"/>
          <p:cNvSpPr/>
          <p:nvPr/>
        </p:nvSpPr>
        <p:spPr>
          <a:xfrm>
            <a:off x="42862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35"/>
          <p:cNvSpPr/>
          <p:nvPr/>
        </p:nvSpPr>
        <p:spPr>
          <a:xfrm>
            <a:off x="47956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35"/>
          <p:cNvSpPr/>
          <p:nvPr/>
        </p:nvSpPr>
        <p:spPr>
          <a:xfrm>
            <a:off x="5305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35"/>
          <p:cNvSpPr/>
          <p:nvPr/>
        </p:nvSpPr>
        <p:spPr>
          <a:xfrm>
            <a:off x="5814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35"/>
          <p:cNvSpPr/>
          <p:nvPr/>
        </p:nvSpPr>
        <p:spPr>
          <a:xfrm>
            <a:off x="6323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35"/>
          <p:cNvSpPr/>
          <p:nvPr/>
        </p:nvSpPr>
        <p:spPr>
          <a:xfrm>
            <a:off x="2758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35"/>
          <p:cNvSpPr/>
          <p:nvPr/>
        </p:nvSpPr>
        <p:spPr>
          <a:xfrm>
            <a:off x="3267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 name="Google Shape;592;p35"/>
          <p:cNvSpPr/>
          <p:nvPr/>
        </p:nvSpPr>
        <p:spPr>
          <a:xfrm>
            <a:off x="3776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 name="Google Shape;593;p35"/>
          <p:cNvSpPr/>
          <p:nvPr/>
        </p:nvSpPr>
        <p:spPr>
          <a:xfrm>
            <a:off x="42862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35"/>
          <p:cNvSpPr/>
          <p:nvPr/>
        </p:nvSpPr>
        <p:spPr>
          <a:xfrm>
            <a:off x="47956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35"/>
          <p:cNvSpPr/>
          <p:nvPr/>
        </p:nvSpPr>
        <p:spPr>
          <a:xfrm>
            <a:off x="5305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35"/>
          <p:cNvSpPr/>
          <p:nvPr/>
        </p:nvSpPr>
        <p:spPr>
          <a:xfrm>
            <a:off x="5814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35"/>
          <p:cNvSpPr/>
          <p:nvPr/>
        </p:nvSpPr>
        <p:spPr>
          <a:xfrm>
            <a:off x="6323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35"/>
          <p:cNvSpPr/>
          <p:nvPr/>
        </p:nvSpPr>
        <p:spPr>
          <a:xfrm>
            <a:off x="2758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35"/>
          <p:cNvSpPr/>
          <p:nvPr/>
        </p:nvSpPr>
        <p:spPr>
          <a:xfrm>
            <a:off x="3267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35"/>
          <p:cNvSpPr/>
          <p:nvPr/>
        </p:nvSpPr>
        <p:spPr>
          <a:xfrm>
            <a:off x="3776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35"/>
          <p:cNvSpPr/>
          <p:nvPr/>
        </p:nvSpPr>
        <p:spPr>
          <a:xfrm>
            <a:off x="42862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35"/>
          <p:cNvSpPr/>
          <p:nvPr/>
        </p:nvSpPr>
        <p:spPr>
          <a:xfrm>
            <a:off x="47956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35"/>
          <p:cNvSpPr/>
          <p:nvPr/>
        </p:nvSpPr>
        <p:spPr>
          <a:xfrm>
            <a:off x="5305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35"/>
          <p:cNvSpPr/>
          <p:nvPr/>
        </p:nvSpPr>
        <p:spPr>
          <a:xfrm>
            <a:off x="5814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35"/>
          <p:cNvSpPr/>
          <p:nvPr/>
        </p:nvSpPr>
        <p:spPr>
          <a:xfrm>
            <a:off x="6323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35"/>
          <p:cNvSpPr/>
          <p:nvPr/>
        </p:nvSpPr>
        <p:spPr>
          <a:xfrm>
            <a:off x="2758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35"/>
          <p:cNvSpPr/>
          <p:nvPr/>
        </p:nvSpPr>
        <p:spPr>
          <a:xfrm>
            <a:off x="3267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35"/>
          <p:cNvSpPr/>
          <p:nvPr/>
        </p:nvSpPr>
        <p:spPr>
          <a:xfrm>
            <a:off x="3776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35"/>
          <p:cNvSpPr/>
          <p:nvPr/>
        </p:nvSpPr>
        <p:spPr>
          <a:xfrm>
            <a:off x="42862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35"/>
          <p:cNvSpPr/>
          <p:nvPr/>
        </p:nvSpPr>
        <p:spPr>
          <a:xfrm>
            <a:off x="47956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35"/>
          <p:cNvSpPr/>
          <p:nvPr/>
        </p:nvSpPr>
        <p:spPr>
          <a:xfrm>
            <a:off x="5305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35"/>
          <p:cNvSpPr/>
          <p:nvPr/>
        </p:nvSpPr>
        <p:spPr>
          <a:xfrm>
            <a:off x="5814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35"/>
          <p:cNvSpPr/>
          <p:nvPr/>
        </p:nvSpPr>
        <p:spPr>
          <a:xfrm>
            <a:off x="6323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35"/>
          <p:cNvSpPr txBox="1"/>
          <p:nvPr/>
        </p:nvSpPr>
        <p:spPr>
          <a:xfrm>
            <a:off x="273325" y="2261150"/>
            <a:ext cx="1167900" cy="621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1" i="0" u="none" strike="noStrike" cap="none">
                <a:solidFill>
                  <a:schemeClr val="dk2"/>
                </a:solidFill>
                <a:latin typeface="Lato"/>
                <a:ea typeface="Lato"/>
                <a:cs typeface="Lato"/>
                <a:sym typeface="Lato"/>
              </a:rPr>
              <a:t>Sample Location</a:t>
            </a:r>
            <a:endParaRPr sz="1600" b="1" i="0" u="none" strike="noStrike" cap="none">
              <a:solidFill>
                <a:schemeClr val="dk2"/>
              </a:solidFill>
              <a:latin typeface="Lato"/>
              <a:ea typeface="Lato"/>
              <a:cs typeface="Lato"/>
              <a:sym typeface="Lato"/>
            </a:endParaRPr>
          </a:p>
        </p:txBody>
      </p:sp>
      <p:cxnSp>
        <p:nvCxnSpPr>
          <p:cNvPr id="615" name="Google Shape;615;p35"/>
          <p:cNvCxnSpPr>
            <a:stCxn id="614" idx="3"/>
            <a:endCxn id="574" idx="3"/>
          </p:cNvCxnSpPr>
          <p:nvPr/>
        </p:nvCxnSpPr>
        <p:spPr>
          <a:xfrm rot="10800000" flipH="1">
            <a:off x="1441225" y="2339150"/>
            <a:ext cx="1326000" cy="232500"/>
          </a:xfrm>
          <a:prstGeom prst="straightConnector1">
            <a:avLst/>
          </a:prstGeom>
          <a:noFill/>
          <a:ln w="19050" cap="flat" cmpd="sng">
            <a:solidFill>
              <a:schemeClr val="dk2"/>
            </a:solidFill>
            <a:prstDash val="solid"/>
            <a:round/>
            <a:headEnd type="none" w="sm" len="sm"/>
            <a:tailEnd type="triangle" w="med" len="med"/>
          </a:ln>
        </p:spPr>
      </p:cxnSp>
      <p:sp>
        <p:nvSpPr>
          <p:cNvPr id="616" name="Google Shape;616;p35"/>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Only 2 possible coverage levels per pixel:</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0 samples covered (0%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1 sample covered (100% colored).</a:t>
            </a:r>
            <a:endParaRPr sz="1200" b="1" i="0" u="none" strike="noStrike" cap="none">
              <a:solidFill>
                <a:schemeClr val="dk2"/>
              </a:solidFill>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36"/>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36"/>
          <p:cNvSpPr/>
          <p:nvPr/>
        </p:nvSpPr>
        <p:spPr>
          <a:xfrm rot="957031">
            <a:off x="2862627" y="1142968"/>
            <a:ext cx="4149457" cy="2571637"/>
          </a:xfrm>
          <a:prstGeom prst="triangle">
            <a:avLst>
              <a:gd name="adj" fmla="val 50000"/>
            </a:avLst>
          </a:prstGeom>
          <a:noFill/>
          <a:ln w="9525" cap="flat" cmpd="sng">
            <a:solidFill>
              <a:schemeClr val="accent3"/>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36"/>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36"/>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36"/>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 name="Google Shape;626;p36"/>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 name="Google Shape;627;p36"/>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36"/>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 name="Google Shape;629;p36"/>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 name="Google Shape;630;p36"/>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 name="Google Shape;631;p36"/>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36"/>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36"/>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36"/>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36"/>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36"/>
          <p:cNvSpPr/>
          <p:nvPr/>
        </p:nvSpPr>
        <p:spPr>
          <a:xfrm>
            <a:off x="5081400" y="1043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36"/>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 name="Google Shape;638;p36"/>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36"/>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36"/>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 name="Google Shape;641;p36"/>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 name="Google Shape;642;p36"/>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 name="Google Shape;643;p36"/>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 name="Google Shape;644;p36"/>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 name="Google Shape;645;p36"/>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 name="Google Shape;646;p36"/>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 name="Google Shape;647;p36"/>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p36"/>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p36"/>
          <p:cNvSpPr/>
          <p:nvPr/>
        </p:nvSpPr>
        <p:spPr>
          <a:xfrm>
            <a:off x="35532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p36"/>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36"/>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p36"/>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 name="Google Shape;653;p36"/>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 name="Google Shape;654;p36"/>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 name="Google Shape;655;p36"/>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36"/>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 name="Google Shape;657;p36"/>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 name="Google Shape;658;p36"/>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36"/>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 name="Google Shape;660;p36"/>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 name="Google Shape;661;p36"/>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 name="Google Shape;662;p36"/>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 name="Google Shape;663;p36"/>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 name="Google Shape;664;p36"/>
          <p:cNvSpPr/>
          <p:nvPr/>
        </p:nvSpPr>
        <p:spPr>
          <a:xfrm>
            <a:off x="35532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 name="Google Shape;665;p36"/>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 name="Google Shape;666;p36"/>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36"/>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36"/>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 name="Google Shape;669;p36"/>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 name="Google Shape;670;p36"/>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 name="Google Shape;671;p36"/>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36"/>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 name="Google Shape;673;p36"/>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 name="Google Shape;674;p36"/>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36"/>
          <p:cNvSpPr/>
          <p:nvPr/>
        </p:nvSpPr>
        <p:spPr>
          <a:xfrm>
            <a:off x="50814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36"/>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36"/>
          <p:cNvSpPr/>
          <p:nvPr/>
        </p:nvSpPr>
        <p:spPr>
          <a:xfrm>
            <a:off x="61002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36"/>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 name="Google Shape;679;p36"/>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36"/>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36"/>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 name="Google Shape;682;p36"/>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p36"/>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36"/>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36"/>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36"/>
          <p:cNvSpPr txBox="1"/>
          <p:nvPr/>
        </p:nvSpPr>
        <p:spPr>
          <a:xfrm rot="1022">
            <a:off x="2049948" y="4609800"/>
            <a:ext cx="50442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NO AA (1 Sample per Pixel)</a:t>
            </a:r>
            <a:endParaRPr sz="2400" b="1" i="0" u="none" strike="noStrike" cap="none">
              <a:solidFill>
                <a:schemeClr val="accent3"/>
              </a:solidFill>
              <a:latin typeface="Lato"/>
              <a:ea typeface="Lato"/>
              <a:cs typeface="Lato"/>
              <a:sym typeface="Lato"/>
            </a:endParaRPr>
          </a:p>
        </p:txBody>
      </p:sp>
      <p:sp>
        <p:nvSpPr>
          <p:cNvPr id="687" name="Google Shape;687;p36"/>
          <p:cNvSpPr/>
          <p:nvPr/>
        </p:nvSpPr>
        <p:spPr>
          <a:xfrm>
            <a:off x="2758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36"/>
          <p:cNvSpPr/>
          <p:nvPr/>
        </p:nvSpPr>
        <p:spPr>
          <a:xfrm>
            <a:off x="3267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36"/>
          <p:cNvSpPr/>
          <p:nvPr/>
        </p:nvSpPr>
        <p:spPr>
          <a:xfrm>
            <a:off x="3776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36"/>
          <p:cNvSpPr/>
          <p:nvPr/>
        </p:nvSpPr>
        <p:spPr>
          <a:xfrm>
            <a:off x="42862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36"/>
          <p:cNvSpPr/>
          <p:nvPr/>
        </p:nvSpPr>
        <p:spPr>
          <a:xfrm>
            <a:off x="47956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36"/>
          <p:cNvSpPr/>
          <p:nvPr/>
        </p:nvSpPr>
        <p:spPr>
          <a:xfrm>
            <a:off x="5305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 name="Google Shape;693;p36"/>
          <p:cNvSpPr/>
          <p:nvPr/>
        </p:nvSpPr>
        <p:spPr>
          <a:xfrm>
            <a:off x="5814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 name="Google Shape;694;p36"/>
          <p:cNvSpPr/>
          <p:nvPr/>
        </p:nvSpPr>
        <p:spPr>
          <a:xfrm>
            <a:off x="6323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36"/>
          <p:cNvSpPr/>
          <p:nvPr/>
        </p:nvSpPr>
        <p:spPr>
          <a:xfrm>
            <a:off x="2758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 name="Google Shape;696;p36"/>
          <p:cNvSpPr/>
          <p:nvPr/>
        </p:nvSpPr>
        <p:spPr>
          <a:xfrm>
            <a:off x="3267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 name="Google Shape;697;p36"/>
          <p:cNvSpPr/>
          <p:nvPr/>
        </p:nvSpPr>
        <p:spPr>
          <a:xfrm>
            <a:off x="3776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36"/>
          <p:cNvSpPr/>
          <p:nvPr/>
        </p:nvSpPr>
        <p:spPr>
          <a:xfrm>
            <a:off x="42862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36"/>
          <p:cNvSpPr/>
          <p:nvPr/>
        </p:nvSpPr>
        <p:spPr>
          <a:xfrm>
            <a:off x="47956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 name="Google Shape;700;p36"/>
          <p:cNvSpPr/>
          <p:nvPr/>
        </p:nvSpPr>
        <p:spPr>
          <a:xfrm>
            <a:off x="5305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36"/>
          <p:cNvSpPr/>
          <p:nvPr/>
        </p:nvSpPr>
        <p:spPr>
          <a:xfrm>
            <a:off x="5814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36"/>
          <p:cNvSpPr/>
          <p:nvPr/>
        </p:nvSpPr>
        <p:spPr>
          <a:xfrm>
            <a:off x="6323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 name="Google Shape;703;p36"/>
          <p:cNvSpPr/>
          <p:nvPr/>
        </p:nvSpPr>
        <p:spPr>
          <a:xfrm>
            <a:off x="2758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36"/>
          <p:cNvSpPr/>
          <p:nvPr/>
        </p:nvSpPr>
        <p:spPr>
          <a:xfrm>
            <a:off x="3267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36"/>
          <p:cNvSpPr/>
          <p:nvPr/>
        </p:nvSpPr>
        <p:spPr>
          <a:xfrm>
            <a:off x="3776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36"/>
          <p:cNvSpPr/>
          <p:nvPr/>
        </p:nvSpPr>
        <p:spPr>
          <a:xfrm>
            <a:off x="42863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 name="Google Shape;707;p36"/>
          <p:cNvSpPr/>
          <p:nvPr/>
        </p:nvSpPr>
        <p:spPr>
          <a:xfrm>
            <a:off x="47957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 name="Google Shape;708;p36"/>
          <p:cNvSpPr/>
          <p:nvPr/>
        </p:nvSpPr>
        <p:spPr>
          <a:xfrm>
            <a:off x="5305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36"/>
          <p:cNvSpPr/>
          <p:nvPr/>
        </p:nvSpPr>
        <p:spPr>
          <a:xfrm>
            <a:off x="5814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36"/>
          <p:cNvSpPr/>
          <p:nvPr/>
        </p:nvSpPr>
        <p:spPr>
          <a:xfrm>
            <a:off x="6323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36"/>
          <p:cNvSpPr/>
          <p:nvPr/>
        </p:nvSpPr>
        <p:spPr>
          <a:xfrm>
            <a:off x="2758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36"/>
          <p:cNvSpPr/>
          <p:nvPr/>
        </p:nvSpPr>
        <p:spPr>
          <a:xfrm>
            <a:off x="3267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36"/>
          <p:cNvSpPr/>
          <p:nvPr/>
        </p:nvSpPr>
        <p:spPr>
          <a:xfrm>
            <a:off x="3776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36"/>
          <p:cNvSpPr/>
          <p:nvPr/>
        </p:nvSpPr>
        <p:spPr>
          <a:xfrm>
            <a:off x="42863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36"/>
          <p:cNvSpPr/>
          <p:nvPr/>
        </p:nvSpPr>
        <p:spPr>
          <a:xfrm>
            <a:off x="47957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36"/>
          <p:cNvSpPr/>
          <p:nvPr/>
        </p:nvSpPr>
        <p:spPr>
          <a:xfrm>
            <a:off x="5305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36"/>
          <p:cNvSpPr/>
          <p:nvPr/>
        </p:nvSpPr>
        <p:spPr>
          <a:xfrm>
            <a:off x="5814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 name="Google Shape;718;p36"/>
          <p:cNvSpPr/>
          <p:nvPr/>
        </p:nvSpPr>
        <p:spPr>
          <a:xfrm>
            <a:off x="6323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 name="Google Shape;719;p36"/>
          <p:cNvSpPr/>
          <p:nvPr/>
        </p:nvSpPr>
        <p:spPr>
          <a:xfrm>
            <a:off x="2758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 name="Google Shape;720;p36"/>
          <p:cNvSpPr/>
          <p:nvPr/>
        </p:nvSpPr>
        <p:spPr>
          <a:xfrm>
            <a:off x="3267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 name="Google Shape;721;p36"/>
          <p:cNvSpPr/>
          <p:nvPr/>
        </p:nvSpPr>
        <p:spPr>
          <a:xfrm>
            <a:off x="3776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36"/>
          <p:cNvSpPr/>
          <p:nvPr/>
        </p:nvSpPr>
        <p:spPr>
          <a:xfrm>
            <a:off x="42862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 name="Google Shape;723;p36"/>
          <p:cNvSpPr/>
          <p:nvPr/>
        </p:nvSpPr>
        <p:spPr>
          <a:xfrm>
            <a:off x="47956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 name="Google Shape;724;p36"/>
          <p:cNvSpPr/>
          <p:nvPr/>
        </p:nvSpPr>
        <p:spPr>
          <a:xfrm>
            <a:off x="5305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 name="Google Shape;725;p36"/>
          <p:cNvSpPr/>
          <p:nvPr/>
        </p:nvSpPr>
        <p:spPr>
          <a:xfrm>
            <a:off x="5814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36"/>
          <p:cNvSpPr/>
          <p:nvPr/>
        </p:nvSpPr>
        <p:spPr>
          <a:xfrm>
            <a:off x="6323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36"/>
          <p:cNvSpPr/>
          <p:nvPr/>
        </p:nvSpPr>
        <p:spPr>
          <a:xfrm>
            <a:off x="2758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36"/>
          <p:cNvSpPr/>
          <p:nvPr/>
        </p:nvSpPr>
        <p:spPr>
          <a:xfrm>
            <a:off x="3267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36"/>
          <p:cNvSpPr/>
          <p:nvPr/>
        </p:nvSpPr>
        <p:spPr>
          <a:xfrm>
            <a:off x="3776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36"/>
          <p:cNvSpPr/>
          <p:nvPr/>
        </p:nvSpPr>
        <p:spPr>
          <a:xfrm>
            <a:off x="42862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36"/>
          <p:cNvSpPr/>
          <p:nvPr/>
        </p:nvSpPr>
        <p:spPr>
          <a:xfrm>
            <a:off x="47956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36"/>
          <p:cNvSpPr/>
          <p:nvPr/>
        </p:nvSpPr>
        <p:spPr>
          <a:xfrm>
            <a:off x="5305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36"/>
          <p:cNvSpPr/>
          <p:nvPr/>
        </p:nvSpPr>
        <p:spPr>
          <a:xfrm>
            <a:off x="5814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36"/>
          <p:cNvSpPr/>
          <p:nvPr/>
        </p:nvSpPr>
        <p:spPr>
          <a:xfrm>
            <a:off x="6323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36"/>
          <p:cNvSpPr/>
          <p:nvPr/>
        </p:nvSpPr>
        <p:spPr>
          <a:xfrm>
            <a:off x="2758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36"/>
          <p:cNvSpPr/>
          <p:nvPr/>
        </p:nvSpPr>
        <p:spPr>
          <a:xfrm>
            <a:off x="3267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36"/>
          <p:cNvSpPr/>
          <p:nvPr/>
        </p:nvSpPr>
        <p:spPr>
          <a:xfrm>
            <a:off x="3776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36"/>
          <p:cNvSpPr/>
          <p:nvPr/>
        </p:nvSpPr>
        <p:spPr>
          <a:xfrm>
            <a:off x="42862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36"/>
          <p:cNvSpPr/>
          <p:nvPr/>
        </p:nvSpPr>
        <p:spPr>
          <a:xfrm>
            <a:off x="47956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36"/>
          <p:cNvSpPr/>
          <p:nvPr/>
        </p:nvSpPr>
        <p:spPr>
          <a:xfrm>
            <a:off x="5305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 name="Google Shape;741;p36"/>
          <p:cNvSpPr/>
          <p:nvPr/>
        </p:nvSpPr>
        <p:spPr>
          <a:xfrm>
            <a:off x="5814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 name="Google Shape;742;p36"/>
          <p:cNvSpPr/>
          <p:nvPr/>
        </p:nvSpPr>
        <p:spPr>
          <a:xfrm>
            <a:off x="6323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36"/>
          <p:cNvSpPr/>
          <p:nvPr/>
        </p:nvSpPr>
        <p:spPr>
          <a:xfrm>
            <a:off x="2758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 name="Google Shape;744;p36"/>
          <p:cNvSpPr/>
          <p:nvPr/>
        </p:nvSpPr>
        <p:spPr>
          <a:xfrm>
            <a:off x="3267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 name="Google Shape;745;p36"/>
          <p:cNvSpPr/>
          <p:nvPr/>
        </p:nvSpPr>
        <p:spPr>
          <a:xfrm>
            <a:off x="3776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 name="Google Shape;746;p36"/>
          <p:cNvSpPr/>
          <p:nvPr/>
        </p:nvSpPr>
        <p:spPr>
          <a:xfrm>
            <a:off x="42862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 name="Google Shape;747;p36"/>
          <p:cNvSpPr/>
          <p:nvPr/>
        </p:nvSpPr>
        <p:spPr>
          <a:xfrm>
            <a:off x="47956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36"/>
          <p:cNvSpPr/>
          <p:nvPr/>
        </p:nvSpPr>
        <p:spPr>
          <a:xfrm>
            <a:off x="5305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36"/>
          <p:cNvSpPr/>
          <p:nvPr/>
        </p:nvSpPr>
        <p:spPr>
          <a:xfrm>
            <a:off x="5814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36"/>
          <p:cNvSpPr/>
          <p:nvPr/>
        </p:nvSpPr>
        <p:spPr>
          <a:xfrm>
            <a:off x="6323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36"/>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Only 2 possible coverage levels per pixel:</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0 samples covered (0%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1 sample covered (100% colored).</a:t>
            </a:r>
            <a:endParaRPr sz="1200" b="1" i="0" u="none" strike="noStrike" cap="none">
              <a:solidFill>
                <a:schemeClr val="dk2"/>
              </a:solidFill>
              <a:latin typeface="Lato"/>
              <a:ea typeface="Lato"/>
              <a:cs typeface="Lato"/>
              <a:sym typeface="Lato"/>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37"/>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 name="Google Shape;757;p37"/>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37"/>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37"/>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37"/>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 name="Google Shape;761;p37"/>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 name="Google Shape;762;p37"/>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 name="Google Shape;763;p37"/>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 name="Google Shape;764;p37"/>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 name="Google Shape;765;p37"/>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 name="Google Shape;766;p37"/>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 name="Google Shape;767;p37"/>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 name="Google Shape;768;p37"/>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 name="Google Shape;769;p37"/>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 name="Google Shape;770;p37"/>
          <p:cNvSpPr/>
          <p:nvPr/>
        </p:nvSpPr>
        <p:spPr>
          <a:xfrm>
            <a:off x="5081400" y="1043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37"/>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 name="Google Shape;772;p37"/>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37"/>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p37"/>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 name="Google Shape;775;p37"/>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 name="Google Shape;776;p37"/>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 name="Google Shape;777;p37"/>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 name="Google Shape;778;p37"/>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37"/>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37"/>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 name="Google Shape;781;p37"/>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 name="Google Shape;782;p37"/>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 name="Google Shape;783;p37"/>
          <p:cNvSpPr/>
          <p:nvPr/>
        </p:nvSpPr>
        <p:spPr>
          <a:xfrm>
            <a:off x="35532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37"/>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37"/>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37"/>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37"/>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37"/>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37"/>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 name="Google Shape;790;p37"/>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37"/>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37"/>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 name="Google Shape;793;p37"/>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37"/>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37"/>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37"/>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 name="Google Shape;797;p37"/>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37"/>
          <p:cNvSpPr/>
          <p:nvPr/>
        </p:nvSpPr>
        <p:spPr>
          <a:xfrm>
            <a:off x="35532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 name="Google Shape;799;p37"/>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 name="Google Shape;800;p37"/>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 name="Google Shape;801;p37"/>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 name="Google Shape;802;p37"/>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 name="Google Shape;803;p37"/>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 name="Google Shape;804;p37"/>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 name="Google Shape;805;p37"/>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37"/>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37"/>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37"/>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 name="Google Shape;809;p37"/>
          <p:cNvSpPr/>
          <p:nvPr/>
        </p:nvSpPr>
        <p:spPr>
          <a:xfrm>
            <a:off x="50814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 name="Google Shape;810;p37"/>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37"/>
          <p:cNvSpPr/>
          <p:nvPr/>
        </p:nvSpPr>
        <p:spPr>
          <a:xfrm>
            <a:off x="61002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37"/>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 name="Google Shape;813;p37"/>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37"/>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 name="Google Shape;815;p37"/>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 name="Google Shape;816;p37"/>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37"/>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37"/>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37"/>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37"/>
          <p:cNvSpPr txBox="1"/>
          <p:nvPr/>
        </p:nvSpPr>
        <p:spPr>
          <a:xfrm rot="1022">
            <a:off x="2049948" y="4609800"/>
            <a:ext cx="50442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NO AA (1 Sample per Pixel)</a:t>
            </a:r>
            <a:endParaRPr sz="2400" b="1" i="0" u="none" strike="noStrike" cap="none">
              <a:solidFill>
                <a:schemeClr val="accent3"/>
              </a:solidFill>
              <a:latin typeface="Lato"/>
              <a:ea typeface="Lato"/>
              <a:cs typeface="Lato"/>
              <a:sym typeface="Lato"/>
            </a:endParaRPr>
          </a:p>
        </p:txBody>
      </p:sp>
      <p:sp>
        <p:nvSpPr>
          <p:cNvPr id="821" name="Google Shape;821;p37"/>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Only 2 possible coverage levels per pixel:</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0 samples covered (0%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1 sample covered (100% colored).</a:t>
            </a:r>
            <a:endParaRPr sz="1200" b="1" i="0" u="none" strike="noStrike" cap="none">
              <a:solidFill>
                <a:schemeClr val="dk2"/>
              </a:solidFill>
              <a:latin typeface="Lato"/>
              <a:ea typeface="Lato"/>
              <a:cs typeface="Lato"/>
              <a:sym typeface="Lato"/>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38"/>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27" name="Google Shape;827;p38"/>
          <p:cNvGrpSpPr/>
          <p:nvPr/>
        </p:nvGrpSpPr>
        <p:grpSpPr>
          <a:xfrm>
            <a:off x="2534420" y="2581042"/>
            <a:ext cx="2028227" cy="2028227"/>
            <a:chOff x="1876000" y="459675"/>
            <a:chExt cx="4075200" cy="4075200"/>
          </a:xfrm>
        </p:grpSpPr>
        <p:sp>
          <p:nvSpPr>
            <p:cNvPr id="828" name="Google Shape;828;p38"/>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38"/>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 name="Google Shape;830;p38"/>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 name="Google Shape;831;p38"/>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 name="Google Shape;832;p38"/>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 name="Google Shape;833;p38"/>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 name="Google Shape;834;p38"/>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 name="Google Shape;835;p38"/>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38"/>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 name="Google Shape;837;p38"/>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 name="Google Shape;838;p38"/>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 name="Google Shape;839;p38"/>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 name="Google Shape;840;p38"/>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 name="Google Shape;841;p38"/>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 name="Google Shape;842;p38"/>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 name="Google Shape;843;p38"/>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38"/>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38"/>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38"/>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38"/>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 name="Google Shape;848;p38"/>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 name="Google Shape;849;p38"/>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 name="Google Shape;850;p38"/>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 name="Google Shape;851;p38"/>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38"/>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 name="Google Shape;853;p38"/>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38"/>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 name="Google Shape;855;p38"/>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 name="Google Shape;856;p38"/>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 name="Google Shape;857;p38"/>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38"/>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38"/>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38"/>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38"/>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 name="Google Shape;862;p38"/>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38"/>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38"/>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 name="Google Shape;865;p38"/>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38"/>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 name="Google Shape;867;p38"/>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38"/>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38"/>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38"/>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 name="Google Shape;871;p38"/>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 name="Google Shape;872;p38"/>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 name="Google Shape;873;p38"/>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38"/>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 name="Google Shape;875;p38"/>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 name="Google Shape;876;p38"/>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 name="Google Shape;877;p38"/>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 name="Google Shape;878;p38"/>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 name="Google Shape;879;p38"/>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 name="Google Shape;880;p38"/>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 name="Google Shape;881;p38"/>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 name="Google Shape;882;p38"/>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 name="Google Shape;883;p38"/>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 name="Google Shape;884;p38"/>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 name="Google Shape;885;p38"/>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 name="Google Shape;886;p38"/>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 name="Google Shape;887;p38"/>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 name="Google Shape;888;p38"/>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 name="Google Shape;889;p38"/>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 name="Google Shape;890;p38"/>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 name="Google Shape;891;p38"/>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92" name="Google Shape;892;p38"/>
          <p:cNvSpPr txBox="1"/>
          <p:nvPr/>
        </p:nvSpPr>
        <p:spPr>
          <a:xfrm>
            <a:off x="273325" y="1904800"/>
            <a:ext cx="1167900" cy="1333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1" i="0" u="none" strike="noStrike" cap="none">
                <a:solidFill>
                  <a:schemeClr val="dk2"/>
                </a:solidFill>
                <a:latin typeface="Lato"/>
                <a:ea typeface="Lato"/>
                <a:cs typeface="Lato"/>
                <a:sym typeface="Lato"/>
              </a:rPr>
              <a:t>Double Resolution</a:t>
            </a:r>
            <a:endParaRPr sz="1600" b="1" i="0" u="none" strike="noStrike" cap="none">
              <a:solidFill>
                <a:schemeClr val="dk2"/>
              </a:solidFill>
              <a:latin typeface="Lato"/>
              <a:ea typeface="Lato"/>
              <a:cs typeface="Lato"/>
              <a:sym typeface="Lato"/>
            </a:endParaRPr>
          </a:p>
          <a:p>
            <a:pPr marL="0" marR="0" lvl="0" indent="0" algn="ctr" rtl="0">
              <a:lnSpc>
                <a:spcPct val="100000"/>
              </a:lnSpc>
              <a:spcBef>
                <a:spcPts val="0"/>
              </a:spcBef>
              <a:spcAft>
                <a:spcPts val="0"/>
              </a:spcAft>
              <a:buClr>
                <a:srgbClr val="000000"/>
              </a:buClr>
              <a:buSzPts val="1600"/>
              <a:buFont typeface="Arial"/>
              <a:buNone/>
            </a:pPr>
            <a:r>
              <a:rPr lang="en" sz="1600" b="1" i="0" u="none" strike="noStrike" cap="none">
                <a:solidFill>
                  <a:schemeClr val="dk2"/>
                </a:solidFill>
                <a:latin typeface="Lato"/>
                <a:ea typeface="Lato"/>
                <a:cs typeface="Lato"/>
                <a:sym typeface="Lato"/>
              </a:rPr>
              <a:t>(4x the pixels)</a:t>
            </a:r>
            <a:endParaRPr sz="1600" b="1" i="0" u="none" strike="noStrike" cap="none">
              <a:solidFill>
                <a:schemeClr val="dk2"/>
              </a:solidFill>
              <a:latin typeface="Lato"/>
              <a:ea typeface="Lato"/>
              <a:cs typeface="Lato"/>
              <a:sym typeface="Lato"/>
            </a:endParaRPr>
          </a:p>
        </p:txBody>
      </p:sp>
      <p:cxnSp>
        <p:nvCxnSpPr>
          <p:cNvPr id="893" name="Google Shape;893;p38"/>
          <p:cNvCxnSpPr>
            <a:stCxn id="892" idx="3"/>
          </p:cNvCxnSpPr>
          <p:nvPr/>
        </p:nvCxnSpPr>
        <p:spPr>
          <a:xfrm>
            <a:off x="1441225" y="2571700"/>
            <a:ext cx="1093200" cy="0"/>
          </a:xfrm>
          <a:prstGeom prst="straightConnector1">
            <a:avLst/>
          </a:prstGeom>
          <a:noFill/>
          <a:ln w="19050" cap="flat" cmpd="sng">
            <a:solidFill>
              <a:schemeClr val="dk2"/>
            </a:solidFill>
            <a:prstDash val="solid"/>
            <a:round/>
            <a:headEnd type="none" w="sm" len="sm"/>
            <a:tailEnd type="triangle" w="med" len="med"/>
          </a:ln>
        </p:spPr>
      </p:cxnSp>
      <p:sp>
        <p:nvSpPr>
          <p:cNvPr id="894" name="Google Shape;894;p38"/>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NAIVE SOLUTION: SuperSampling AA (SSAA)</a:t>
            </a:r>
            <a:endParaRPr sz="2400" b="1" i="0" u="none" strike="noStrike" cap="none">
              <a:solidFill>
                <a:schemeClr val="accent3"/>
              </a:solidFill>
              <a:latin typeface="Lato"/>
              <a:ea typeface="Lato"/>
              <a:cs typeface="Lato"/>
              <a:sym typeface="Lato"/>
            </a:endParaRPr>
          </a:p>
        </p:txBody>
      </p:sp>
      <p:grpSp>
        <p:nvGrpSpPr>
          <p:cNvPr id="895" name="Google Shape;895;p38"/>
          <p:cNvGrpSpPr/>
          <p:nvPr/>
        </p:nvGrpSpPr>
        <p:grpSpPr>
          <a:xfrm>
            <a:off x="4581595" y="534117"/>
            <a:ext cx="2028227" cy="2028227"/>
            <a:chOff x="1876000" y="459675"/>
            <a:chExt cx="4075200" cy="4075200"/>
          </a:xfrm>
        </p:grpSpPr>
        <p:sp>
          <p:nvSpPr>
            <p:cNvPr id="896" name="Google Shape;896;p38"/>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38"/>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38"/>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 name="Google Shape;899;p38"/>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38"/>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 name="Google Shape;901;p38"/>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 name="Google Shape;902;p38"/>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 name="Google Shape;903;p38"/>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 name="Google Shape;904;p38"/>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 name="Google Shape;905;p38"/>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 name="Google Shape;906;p38"/>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38"/>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38"/>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38"/>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38"/>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38"/>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 name="Google Shape;912;p38"/>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 name="Google Shape;913;p38"/>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 name="Google Shape;914;p38"/>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 name="Google Shape;915;p38"/>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38"/>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38"/>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38"/>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38"/>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 name="Google Shape;920;p38"/>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 name="Google Shape;921;p38"/>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 name="Google Shape;922;p38"/>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p38"/>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 name="Google Shape;924;p38"/>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 name="Google Shape;925;p38"/>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p38"/>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 name="Google Shape;927;p38"/>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 name="Google Shape;928;p38"/>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 name="Google Shape;929;p38"/>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38"/>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38"/>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38"/>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38"/>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38"/>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 name="Google Shape;935;p38"/>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38"/>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 name="Google Shape;937;p38"/>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 name="Google Shape;938;p38"/>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 name="Google Shape;939;p38"/>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 name="Google Shape;940;p38"/>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 name="Google Shape;941;p38"/>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38"/>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38"/>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38"/>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 name="Google Shape;945;p38"/>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 name="Google Shape;946;p38"/>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 name="Google Shape;947;p38"/>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p38"/>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38"/>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38"/>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38"/>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 name="Google Shape;952;p38"/>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 name="Google Shape;953;p38"/>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 name="Google Shape;954;p38"/>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 name="Google Shape;955;p38"/>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 name="Google Shape;956;p38"/>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 name="Google Shape;957;p38"/>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p38"/>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 name="Google Shape;959;p38"/>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0" name="Google Shape;960;p38"/>
          <p:cNvGrpSpPr/>
          <p:nvPr/>
        </p:nvGrpSpPr>
        <p:grpSpPr>
          <a:xfrm>
            <a:off x="2534420" y="534117"/>
            <a:ext cx="2028227" cy="2028227"/>
            <a:chOff x="1876000" y="459675"/>
            <a:chExt cx="4075200" cy="4075200"/>
          </a:xfrm>
        </p:grpSpPr>
        <p:sp>
          <p:nvSpPr>
            <p:cNvPr id="961" name="Google Shape;961;p38"/>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 name="Google Shape;962;p38"/>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 name="Google Shape;963;p38"/>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4" name="Google Shape;964;p38"/>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 name="Google Shape;965;p38"/>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 name="Google Shape;966;p38"/>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 name="Google Shape;967;p38"/>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 name="Google Shape;968;p38"/>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 name="Google Shape;969;p38"/>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 name="Google Shape;970;p38"/>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 name="Google Shape;971;p38"/>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 name="Google Shape;972;p38"/>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 name="Google Shape;973;p38"/>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 name="Google Shape;974;p38"/>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 name="Google Shape;975;p38"/>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 name="Google Shape;976;p38"/>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 name="Google Shape;977;p38"/>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 name="Google Shape;978;p38"/>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 name="Google Shape;979;p38"/>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 name="Google Shape;980;p38"/>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38"/>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p38"/>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38"/>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38"/>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 name="Google Shape;985;p38"/>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 name="Google Shape;986;p38"/>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38"/>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 name="Google Shape;988;p38"/>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 name="Google Shape;989;p38"/>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 name="Google Shape;990;p38"/>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 name="Google Shape;991;p38"/>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 name="Google Shape;992;p38"/>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 name="Google Shape;993;p38"/>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 name="Google Shape;994;p38"/>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 name="Google Shape;995;p38"/>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6" name="Google Shape;996;p38"/>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7" name="Google Shape;997;p38"/>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8" name="Google Shape;998;p38"/>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9" name="Google Shape;999;p38"/>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0" name="Google Shape;1000;p38"/>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1" name="Google Shape;1001;p38"/>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2" name="Google Shape;1002;p38"/>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3" name="Google Shape;1003;p38"/>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4" name="Google Shape;1004;p38"/>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38"/>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6" name="Google Shape;1006;p38"/>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7" name="Google Shape;1007;p38"/>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8" name="Google Shape;1008;p38"/>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9" name="Google Shape;1009;p38"/>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0" name="Google Shape;1010;p38"/>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1" name="Google Shape;1011;p38"/>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2" name="Google Shape;1012;p38"/>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3" name="Google Shape;1013;p38"/>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4" name="Google Shape;1014;p38"/>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5" name="Google Shape;1015;p38"/>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38"/>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7" name="Google Shape;1017;p38"/>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8" name="Google Shape;1018;p38"/>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38"/>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38"/>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38"/>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2" name="Google Shape;1022;p38"/>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3" name="Google Shape;1023;p38"/>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4" name="Google Shape;1024;p38"/>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25" name="Google Shape;1025;p38"/>
          <p:cNvGrpSpPr/>
          <p:nvPr/>
        </p:nvGrpSpPr>
        <p:grpSpPr>
          <a:xfrm>
            <a:off x="4581595" y="2581042"/>
            <a:ext cx="2028227" cy="2028227"/>
            <a:chOff x="1876000" y="459675"/>
            <a:chExt cx="4075200" cy="4075200"/>
          </a:xfrm>
        </p:grpSpPr>
        <p:sp>
          <p:nvSpPr>
            <p:cNvPr id="1026" name="Google Shape;1026;p38"/>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7" name="Google Shape;1027;p38"/>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8" name="Google Shape;1028;p38"/>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38"/>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p38"/>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p38"/>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2" name="Google Shape;1032;p38"/>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3" name="Google Shape;1033;p38"/>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4" name="Google Shape;1034;p38"/>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5" name="Google Shape;1035;p38"/>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6" name="Google Shape;1036;p38"/>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7" name="Google Shape;1037;p38"/>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8" name="Google Shape;1038;p38"/>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p38"/>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0" name="Google Shape;1040;p38"/>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38"/>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38"/>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38"/>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38"/>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38"/>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38"/>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7" name="Google Shape;1047;p38"/>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 name="Google Shape;1048;p38"/>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9" name="Google Shape;1049;p38"/>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0" name="Google Shape;1050;p38"/>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38"/>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38"/>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38"/>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38"/>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5" name="Google Shape;1055;p38"/>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38"/>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38"/>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38"/>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38"/>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0" name="Google Shape;1060;p38"/>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1" name="Google Shape;1061;p38"/>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2" name="Google Shape;1062;p38"/>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38"/>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38"/>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5" name="Google Shape;1065;p38"/>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6" name="Google Shape;1066;p38"/>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7" name="Google Shape;1067;p38"/>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8" name="Google Shape;1068;p38"/>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9" name="Google Shape;1069;p38"/>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0" name="Google Shape;1070;p38"/>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1" name="Google Shape;1071;p38"/>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2" name="Google Shape;1072;p38"/>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38"/>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38"/>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38"/>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38"/>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38"/>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p38"/>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9" name="Google Shape;1079;p38"/>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38"/>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38"/>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38"/>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38"/>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38"/>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5" name="Google Shape;1085;p38"/>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38"/>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38"/>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38"/>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38"/>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90" name="Google Shape;1090;p38"/>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SSAA renders at a higher resolution then downsamples.</a:t>
            </a:r>
            <a:endParaRPr sz="1200" b="1" i="0" u="none" strike="noStrike" cap="none">
              <a:solidFill>
                <a:schemeClr val="dk2"/>
              </a:solidFill>
              <a:latin typeface="Lato"/>
              <a:ea typeface="Lato"/>
              <a:cs typeface="Lato"/>
              <a:sym typeface="Lato"/>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sp>
        <p:nvSpPr>
          <p:cNvPr id="1095" name="Google Shape;1095;p39"/>
          <p:cNvSpPr/>
          <p:nvPr/>
        </p:nvSpPr>
        <p:spPr>
          <a:xfrm>
            <a:off x="2534420" y="283457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39"/>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7" name="Google Shape;1097;p39"/>
          <p:cNvSpPr txBox="1"/>
          <p:nvPr/>
        </p:nvSpPr>
        <p:spPr>
          <a:xfrm>
            <a:off x="273325" y="1904800"/>
            <a:ext cx="1167900" cy="1333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1" i="0" u="none" strike="noStrike" cap="none">
                <a:solidFill>
                  <a:schemeClr val="dk2"/>
                </a:solidFill>
                <a:latin typeface="Lato"/>
                <a:ea typeface="Lato"/>
                <a:cs typeface="Lato"/>
                <a:sym typeface="Lato"/>
              </a:rPr>
              <a:t>Double Resolution</a:t>
            </a:r>
            <a:endParaRPr sz="1600" b="1" i="0" u="none" strike="noStrike" cap="none">
              <a:solidFill>
                <a:schemeClr val="dk2"/>
              </a:solidFill>
              <a:latin typeface="Lato"/>
              <a:ea typeface="Lato"/>
              <a:cs typeface="Lato"/>
              <a:sym typeface="Lato"/>
            </a:endParaRPr>
          </a:p>
          <a:p>
            <a:pPr marL="0" marR="0" lvl="0" indent="0" algn="ctr" rtl="0">
              <a:lnSpc>
                <a:spcPct val="100000"/>
              </a:lnSpc>
              <a:spcBef>
                <a:spcPts val="0"/>
              </a:spcBef>
              <a:spcAft>
                <a:spcPts val="0"/>
              </a:spcAft>
              <a:buClr>
                <a:srgbClr val="000000"/>
              </a:buClr>
              <a:buSzPts val="1600"/>
              <a:buFont typeface="Arial"/>
              <a:buNone/>
            </a:pPr>
            <a:r>
              <a:rPr lang="en" sz="1600" b="1" i="0" u="none" strike="noStrike" cap="none">
                <a:solidFill>
                  <a:schemeClr val="dk2"/>
                </a:solidFill>
                <a:latin typeface="Lato"/>
                <a:ea typeface="Lato"/>
                <a:cs typeface="Lato"/>
                <a:sym typeface="Lato"/>
              </a:rPr>
              <a:t>(4x the pixels)</a:t>
            </a:r>
            <a:endParaRPr sz="1600" b="1" i="0" u="none" strike="noStrike" cap="none">
              <a:solidFill>
                <a:schemeClr val="dk2"/>
              </a:solidFill>
              <a:latin typeface="Lato"/>
              <a:ea typeface="Lato"/>
              <a:cs typeface="Lato"/>
              <a:sym typeface="Lato"/>
            </a:endParaRPr>
          </a:p>
        </p:txBody>
      </p:sp>
      <p:cxnSp>
        <p:nvCxnSpPr>
          <p:cNvPr id="1098" name="Google Shape;1098;p39"/>
          <p:cNvCxnSpPr>
            <a:stCxn id="1097" idx="3"/>
          </p:cNvCxnSpPr>
          <p:nvPr/>
        </p:nvCxnSpPr>
        <p:spPr>
          <a:xfrm>
            <a:off x="1441225" y="2571700"/>
            <a:ext cx="1093200" cy="0"/>
          </a:xfrm>
          <a:prstGeom prst="straightConnector1">
            <a:avLst/>
          </a:prstGeom>
          <a:noFill/>
          <a:ln w="19050" cap="flat" cmpd="sng">
            <a:solidFill>
              <a:schemeClr val="dk2"/>
            </a:solidFill>
            <a:prstDash val="solid"/>
            <a:round/>
            <a:headEnd type="none" w="sm" len="sm"/>
            <a:tailEnd type="triangle" w="med" len="med"/>
          </a:ln>
        </p:spPr>
      </p:cxnSp>
      <p:sp>
        <p:nvSpPr>
          <p:cNvPr id="1099" name="Google Shape;1099;p39"/>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NAIVE SOLUTION: SuperSampling AA (SSAA)</a:t>
            </a:r>
            <a:endParaRPr sz="2400" b="1" i="0" u="none" strike="noStrike" cap="none">
              <a:solidFill>
                <a:schemeClr val="accent3"/>
              </a:solidFill>
              <a:latin typeface="Lato"/>
              <a:ea typeface="Lato"/>
              <a:cs typeface="Lato"/>
              <a:sym typeface="Lato"/>
            </a:endParaRPr>
          </a:p>
        </p:txBody>
      </p:sp>
      <p:sp>
        <p:nvSpPr>
          <p:cNvPr id="1100" name="Google Shape;1100;p39"/>
          <p:cNvSpPr/>
          <p:nvPr/>
        </p:nvSpPr>
        <p:spPr>
          <a:xfrm>
            <a:off x="4581595"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1" name="Google Shape;1101;p39"/>
          <p:cNvSpPr/>
          <p:nvPr/>
        </p:nvSpPr>
        <p:spPr>
          <a:xfrm>
            <a:off x="4835123"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p39"/>
          <p:cNvSpPr/>
          <p:nvPr/>
        </p:nvSpPr>
        <p:spPr>
          <a:xfrm>
            <a:off x="5088652"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39"/>
          <p:cNvSpPr/>
          <p:nvPr/>
        </p:nvSpPr>
        <p:spPr>
          <a:xfrm>
            <a:off x="5342180"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4" name="Google Shape;1104;p39"/>
          <p:cNvSpPr/>
          <p:nvPr/>
        </p:nvSpPr>
        <p:spPr>
          <a:xfrm>
            <a:off x="5595709"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p39"/>
          <p:cNvSpPr/>
          <p:nvPr/>
        </p:nvSpPr>
        <p:spPr>
          <a:xfrm>
            <a:off x="5849237"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6" name="Google Shape;1106;p39"/>
          <p:cNvSpPr/>
          <p:nvPr/>
        </p:nvSpPr>
        <p:spPr>
          <a:xfrm>
            <a:off x="6102765"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7" name="Google Shape;1107;p39"/>
          <p:cNvSpPr/>
          <p:nvPr/>
        </p:nvSpPr>
        <p:spPr>
          <a:xfrm>
            <a:off x="6356294"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39"/>
          <p:cNvSpPr/>
          <p:nvPr/>
        </p:nvSpPr>
        <p:spPr>
          <a:xfrm>
            <a:off x="4581595"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39"/>
          <p:cNvSpPr/>
          <p:nvPr/>
        </p:nvSpPr>
        <p:spPr>
          <a:xfrm>
            <a:off x="4835123"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p39"/>
          <p:cNvSpPr/>
          <p:nvPr/>
        </p:nvSpPr>
        <p:spPr>
          <a:xfrm>
            <a:off x="5088652"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p39"/>
          <p:cNvSpPr/>
          <p:nvPr/>
        </p:nvSpPr>
        <p:spPr>
          <a:xfrm>
            <a:off x="5342180"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39"/>
          <p:cNvSpPr/>
          <p:nvPr/>
        </p:nvSpPr>
        <p:spPr>
          <a:xfrm>
            <a:off x="5595709"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39"/>
          <p:cNvSpPr/>
          <p:nvPr/>
        </p:nvSpPr>
        <p:spPr>
          <a:xfrm>
            <a:off x="5849237"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39"/>
          <p:cNvSpPr/>
          <p:nvPr/>
        </p:nvSpPr>
        <p:spPr>
          <a:xfrm>
            <a:off x="6102765"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39"/>
          <p:cNvSpPr/>
          <p:nvPr/>
        </p:nvSpPr>
        <p:spPr>
          <a:xfrm>
            <a:off x="6356294"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39"/>
          <p:cNvSpPr/>
          <p:nvPr/>
        </p:nvSpPr>
        <p:spPr>
          <a:xfrm>
            <a:off x="4581595"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39"/>
          <p:cNvSpPr/>
          <p:nvPr/>
        </p:nvSpPr>
        <p:spPr>
          <a:xfrm>
            <a:off x="4835123"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8" name="Google Shape;1118;p39"/>
          <p:cNvSpPr/>
          <p:nvPr/>
        </p:nvSpPr>
        <p:spPr>
          <a:xfrm>
            <a:off x="5088652"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9" name="Google Shape;1119;p39"/>
          <p:cNvSpPr/>
          <p:nvPr/>
        </p:nvSpPr>
        <p:spPr>
          <a:xfrm>
            <a:off x="5342180"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0" name="Google Shape;1120;p39"/>
          <p:cNvSpPr/>
          <p:nvPr/>
        </p:nvSpPr>
        <p:spPr>
          <a:xfrm>
            <a:off x="5595709"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1" name="Google Shape;1121;p39"/>
          <p:cNvSpPr/>
          <p:nvPr/>
        </p:nvSpPr>
        <p:spPr>
          <a:xfrm>
            <a:off x="5849237"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39"/>
          <p:cNvSpPr/>
          <p:nvPr/>
        </p:nvSpPr>
        <p:spPr>
          <a:xfrm>
            <a:off x="6102765"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3" name="Google Shape;1123;p39"/>
          <p:cNvSpPr/>
          <p:nvPr/>
        </p:nvSpPr>
        <p:spPr>
          <a:xfrm>
            <a:off x="6356294"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4" name="Google Shape;1124;p39"/>
          <p:cNvSpPr/>
          <p:nvPr/>
        </p:nvSpPr>
        <p:spPr>
          <a:xfrm>
            <a:off x="4581595"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39"/>
          <p:cNvSpPr/>
          <p:nvPr/>
        </p:nvSpPr>
        <p:spPr>
          <a:xfrm>
            <a:off x="4835123" y="129470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6" name="Google Shape;1126;p39"/>
          <p:cNvSpPr/>
          <p:nvPr/>
        </p:nvSpPr>
        <p:spPr>
          <a:xfrm>
            <a:off x="5088652" y="129470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7" name="Google Shape;1127;p39"/>
          <p:cNvSpPr/>
          <p:nvPr/>
        </p:nvSpPr>
        <p:spPr>
          <a:xfrm>
            <a:off x="5342180"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39"/>
          <p:cNvSpPr/>
          <p:nvPr/>
        </p:nvSpPr>
        <p:spPr>
          <a:xfrm>
            <a:off x="5595709"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39"/>
          <p:cNvSpPr/>
          <p:nvPr/>
        </p:nvSpPr>
        <p:spPr>
          <a:xfrm>
            <a:off x="5849237"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0" name="Google Shape;1130;p39"/>
          <p:cNvSpPr/>
          <p:nvPr/>
        </p:nvSpPr>
        <p:spPr>
          <a:xfrm>
            <a:off x="6102765"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1" name="Google Shape;1131;p39"/>
          <p:cNvSpPr/>
          <p:nvPr/>
        </p:nvSpPr>
        <p:spPr>
          <a:xfrm>
            <a:off x="6356294"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2" name="Google Shape;1132;p39"/>
          <p:cNvSpPr/>
          <p:nvPr/>
        </p:nvSpPr>
        <p:spPr>
          <a:xfrm>
            <a:off x="4581595"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3" name="Google Shape;1133;p39"/>
          <p:cNvSpPr/>
          <p:nvPr/>
        </p:nvSpPr>
        <p:spPr>
          <a:xfrm>
            <a:off x="4835123"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4" name="Google Shape;1134;p39"/>
          <p:cNvSpPr/>
          <p:nvPr/>
        </p:nvSpPr>
        <p:spPr>
          <a:xfrm>
            <a:off x="5088652"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5" name="Google Shape;1135;p39"/>
          <p:cNvSpPr/>
          <p:nvPr/>
        </p:nvSpPr>
        <p:spPr>
          <a:xfrm>
            <a:off x="5342180"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p39"/>
          <p:cNvSpPr/>
          <p:nvPr/>
        </p:nvSpPr>
        <p:spPr>
          <a:xfrm>
            <a:off x="5595709"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7" name="Google Shape;1137;p39"/>
          <p:cNvSpPr/>
          <p:nvPr/>
        </p:nvSpPr>
        <p:spPr>
          <a:xfrm>
            <a:off x="5849237"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8" name="Google Shape;1138;p39"/>
          <p:cNvSpPr/>
          <p:nvPr/>
        </p:nvSpPr>
        <p:spPr>
          <a:xfrm>
            <a:off x="6102765"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9" name="Google Shape;1139;p39"/>
          <p:cNvSpPr/>
          <p:nvPr/>
        </p:nvSpPr>
        <p:spPr>
          <a:xfrm>
            <a:off x="6356294"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0" name="Google Shape;1140;p39"/>
          <p:cNvSpPr/>
          <p:nvPr/>
        </p:nvSpPr>
        <p:spPr>
          <a:xfrm>
            <a:off x="4581595"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1" name="Google Shape;1141;p39"/>
          <p:cNvSpPr/>
          <p:nvPr/>
        </p:nvSpPr>
        <p:spPr>
          <a:xfrm>
            <a:off x="4835123"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2" name="Google Shape;1142;p39"/>
          <p:cNvSpPr/>
          <p:nvPr/>
        </p:nvSpPr>
        <p:spPr>
          <a:xfrm>
            <a:off x="5088652"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3" name="Google Shape;1143;p39"/>
          <p:cNvSpPr/>
          <p:nvPr/>
        </p:nvSpPr>
        <p:spPr>
          <a:xfrm>
            <a:off x="5342180"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39"/>
          <p:cNvSpPr/>
          <p:nvPr/>
        </p:nvSpPr>
        <p:spPr>
          <a:xfrm>
            <a:off x="5595709"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39"/>
          <p:cNvSpPr/>
          <p:nvPr/>
        </p:nvSpPr>
        <p:spPr>
          <a:xfrm>
            <a:off x="5849237"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6" name="Google Shape;1146;p39"/>
          <p:cNvSpPr/>
          <p:nvPr/>
        </p:nvSpPr>
        <p:spPr>
          <a:xfrm>
            <a:off x="6102765"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7" name="Google Shape;1147;p39"/>
          <p:cNvSpPr/>
          <p:nvPr/>
        </p:nvSpPr>
        <p:spPr>
          <a:xfrm>
            <a:off x="6356294"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39"/>
          <p:cNvSpPr/>
          <p:nvPr/>
        </p:nvSpPr>
        <p:spPr>
          <a:xfrm>
            <a:off x="4581595"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39"/>
          <p:cNvSpPr/>
          <p:nvPr/>
        </p:nvSpPr>
        <p:spPr>
          <a:xfrm>
            <a:off x="4835123"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0" name="Google Shape;1150;p39"/>
          <p:cNvSpPr/>
          <p:nvPr/>
        </p:nvSpPr>
        <p:spPr>
          <a:xfrm>
            <a:off x="5088652"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1" name="Google Shape;1151;p39"/>
          <p:cNvSpPr/>
          <p:nvPr/>
        </p:nvSpPr>
        <p:spPr>
          <a:xfrm>
            <a:off x="5342180"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2" name="Google Shape;1152;p39"/>
          <p:cNvSpPr/>
          <p:nvPr/>
        </p:nvSpPr>
        <p:spPr>
          <a:xfrm>
            <a:off x="5595709"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3" name="Google Shape;1153;p39"/>
          <p:cNvSpPr/>
          <p:nvPr/>
        </p:nvSpPr>
        <p:spPr>
          <a:xfrm>
            <a:off x="5849237"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4" name="Google Shape;1154;p39"/>
          <p:cNvSpPr/>
          <p:nvPr/>
        </p:nvSpPr>
        <p:spPr>
          <a:xfrm>
            <a:off x="6102765"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5" name="Google Shape;1155;p39"/>
          <p:cNvSpPr/>
          <p:nvPr/>
        </p:nvSpPr>
        <p:spPr>
          <a:xfrm>
            <a:off x="6356294"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6" name="Google Shape;1156;p39"/>
          <p:cNvSpPr/>
          <p:nvPr/>
        </p:nvSpPr>
        <p:spPr>
          <a:xfrm>
            <a:off x="4581595"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7" name="Google Shape;1157;p39"/>
          <p:cNvSpPr/>
          <p:nvPr/>
        </p:nvSpPr>
        <p:spPr>
          <a:xfrm>
            <a:off x="4835123"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8" name="Google Shape;1158;p39"/>
          <p:cNvSpPr/>
          <p:nvPr/>
        </p:nvSpPr>
        <p:spPr>
          <a:xfrm>
            <a:off x="5088652"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9" name="Google Shape;1159;p39"/>
          <p:cNvSpPr/>
          <p:nvPr/>
        </p:nvSpPr>
        <p:spPr>
          <a:xfrm>
            <a:off x="5342180"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0" name="Google Shape;1160;p39"/>
          <p:cNvSpPr/>
          <p:nvPr/>
        </p:nvSpPr>
        <p:spPr>
          <a:xfrm>
            <a:off x="5595709"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1" name="Google Shape;1161;p39"/>
          <p:cNvSpPr/>
          <p:nvPr/>
        </p:nvSpPr>
        <p:spPr>
          <a:xfrm>
            <a:off x="5849237"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2" name="Google Shape;1162;p39"/>
          <p:cNvSpPr/>
          <p:nvPr/>
        </p:nvSpPr>
        <p:spPr>
          <a:xfrm>
            <a:off x="6102765"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3" name="Google Shape;1163;p39"/>
          <p:cNvSpPr/>
          <p:nvPr/>
        </p:nvSpPr>
        <p:spPr>
          <a:xfrm>
            <a:off x="6356294"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4" name="Google Shape;1164;p39"/>
          <p:cNvSpPr/>
          <p:nvPr/>
        </p:nvSpPr>
        <p:spPr>
          <a:xfrm>
            <a:off x="2534420"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39"/>
          <p:cNvSpPr/>
          <p:nvPr/>
        </p:nvSpPr>
        <p:spPr>
          <a:xfrm>
            <a:off x="2787948"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39"/>
          <p:cNvSpPr/>
          <p:nvPr/>
        </p:nvSpPr>
        <p:spPr>
          <a:xfrm>
            <a:off x="3041477"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39"/>
          <p:cNvSpPr/>
          <p:nvPr/>
        </p:nvSpPr>
        <p:spPr>
          <a:xfrm>
            <a:off x="3295005"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8" name="Google Shape;1168;p39"/>
          <p:cNvSpPr/>
          <p:nvPr/>
        </p:nvSpPr>
        <p:spPr>
          <a:xfrm>
            <a:off x="3548534"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9" name="Google Shape;1169;p39"/>
          <p:cNvSpPr/>
          <p:nvPr/>
        </p:nvSpPr>
        <p:spPr>
          <a:xfrm>
            <a:off x="3802062"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0" name="Google Shape;1170;p39"/>
          <p:cNvSpPr/>
          <p:nvPr/>
        </p:nvSpPr>
        <p:spPr>
          <a:xfrm>
            <a:off x="4055590"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1" name="Google Shape;1171;p39"/>
          <p:cNvSpPr/>
          <p:nvPr/>
        </p:nvSpPr>
        <p:spPr>
          <a:xfrm>
            <a:off x="4309119"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2" name="Google Shape;1172;p39"/>
          <p:cNvSpPr/>
          <p:nvPr/>
        </p:nvSpPr>
        <p:spPr>
          <a:xfrm>
            <a:off x="2534420"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3" name="Google Shape;1173;p39"/>
          <p:cNvSpPr/>
          <p:nvPr/>
        </p:nvSpPr>
        <p:spPr>
          <a:xfrm>
            <a:off x="2787948"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4" name="Google Shape;1174;p39"/>
          <p:cNvSpPr/>
          <p:nvPr/>
        </p:nvSpPr>
        <p:spPr>
          <a:xfrm>
            <a:off x="3041477"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5" name="Google Shape;1175;p39"/>
          <p:cNvSpPr/>
          <p:nvPr/>
        </p:nvSpPr>
        <p:spPr>
          <a:xfrm>
            <a:off x="3295005"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6" name="Google Shape;1176;p39"/>
          <p:cNvSpPr/>
          <p:nvPr/>
        </p:nvSpPr>
        <p:spPr>
          <a:xfrm>
            <a:off x="3548534"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7" name="Google Shape;1177;p39"/>
          <p:cNvSpPr/>
          <p:nvPr/>
        </p:nvSpPr>
        <p:spPr>
          <a:xfrm>
            <a:off x="3802062"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8" name="Google Shape;1178;p39"/>
          <p:cNvSpPr/>
          <p:nvPr/>
        </p:nvSpPr>
        <p:spPr>
          <a:xfrm>
            <a:off x="4055590"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9" name="Google Shape;1179;p39"/>
          <p:cNvSpPr/>
          <p:nvPr/>
        </p:nvSpPr>
        <p:spPr>
          <a:xfrm>
            <a:off x="4309119"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0" name="Google Shape;1180;p39"/>
          <p:cNvSpPr/>
          <p:nvPr/>
        </p:nvSpPr>
        <p:spPr>
          <a:xfrm>
            <a:off x="2534420"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1" name="Google Shape;1181;p39"/>
          <p:cNvSpPr/>
          <p:nvPr/>
        </p:nvSpPr>
        <p:spPr>
          <a:xfrm>
            <a:off x="2787948"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2" name="Google Shape;1182;p39"/>
          <p:cNvSpPr/>
          <p:nvPr/>
        </p:nvSpPr>
        <p:spPr>
          <a:xfrm>
            <a:off x="3041477"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3" name="Google Shape;1183;p39"/>
          <p:cNvSpPr/>
          <p:nvPr/>
        </p:nvSpPr>
        <p:spPr>
          <a:xfrm>
            <a:off x="3295005"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4" name="Google Shape;1184;p39"/>
          <p:cNvSpPr/>
          <p:nvPr/>
        </p:nvSpPr>
        <p:spPr>
          <a:xfrm>
            <a:off x="3548534"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5" name="Google Shape;1185;p39"/>
          <p:cNvSpPr/>
          <p:nvPr/>
        </p:nvSpPr>
        <p:spPr>
          <a:xfrm>
            <a:off x="3802062"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6" name="Google Shape;1186;p39"/>
          <p:cNvSpPr/>
          <p:nvPr/>
        </p:nvSpPr>
        <p:spPr>
          <a:xfrm>
            <a:off x="4055590"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7" name="Google Shape;1187;p39"/>
          <p:cNvSpPr/>
          <p:nvPr/>
        </p:nvSpPr>
        <p:spPr>
          <a:xfrm>
            <a:off x="4309119"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8" name="Google Shape;1188;p39"/>
          <p:cNvSpPr/>
          <p:nvPr/>
        </p:nvSpPr>
        <p:spPr>
          <a:xfrm>
            <a:off x="2534420"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9" name="Google Shape;1189;p39"/>
          <p:cNvSpPr/>
          <p:nvPr/>
        </p:nvSpPr>
        <p:spPr>
          <a:xfrm>
            <a:off x="2787948"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0" name="Google Shape;1190;p39"/>
          <p:cNvSpPr/>
          <p:nvPr/>
        </p:nvSpPr>
        <p:spPr>
          <a:xfrm>
            <a:off x="3041477"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1" name="Google Shape;1191;p39"/>
          <p:cNvSpPr/>
          <p:nvPr/>
        </p:nvSpPr>
        <p:spPr>
          <a:xfrm>
            <a:off x="3295005"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2" name="Google Shape;1192;p39"/>
          <p:cNvSpPr/>
          <p:nvPr/>
        </p:nvSpPr>
        <p:spPr>
          <a:xfrm>
            <a:off x="3548534"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3" name="Google Shape;1193;p39"/>
          <p:cNvSpPr/>
          <p:nvPr/>
        </p:nvSpPr>
        <p:spPr>
          <a:xfrm>
            <a:off x="3802062"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4" name="Google Shape;1194;p39"/>
          <p:cNvSpPr/>
          <p:nvPr/>
        </p:nvSpPr>
        <p:spPr>
          <a:xfrm>
            <a:off x="4055590"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5" name="Google Shape;1195;p39"/>
          <p:cNvSpPr/>
          <p:nvPr/>
        </p:nvSpPr>
        <p:spPr>
          <a:xfrm>
            <a:off x="4309119"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6" name="Google Shape;1196;p39"/>
          <p:cNvSpPr/>
          <p:nvPr/>
        </p:nvSpPr>
        <p:spPr>
          <a:xfrm>
            <a:off x="2534420"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7" name="Google Shape;1197;p39"/>
          <p:cNvSpPr/>
          <p:nvPr/>
        </p:nvSpPr>
        <p:spPr>
          <a:xfrm>
            <a:off x="2787948"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8" name="Google Shape;1198;p39"/>
          <p:cNvSpPr/>
          <p:nvPr/>
        </p:nvSpPr>
        <p:spPr>
          <a:xfrm>
            <a:off x="3041477"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9" name="Google Shape;1199;p39"/>
          <p:cNvSpPr/>
          <p:nvPr/>
        </p:nvSpPr>
        <p:spPr>
          <a:xfrm>
            <a:off x="3295005"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0" name="Google Shape;1200;p39"/>
          <p:cNvSpPr/>
          <p:nvPr/>
        </p:nvSpPr>
        <p:spPr>
          <a:xfrm>
            <a:off x="3548534"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1" name="Google Shape;1201;p39"/>
          <p:cNvSpPr/>
          <p:nvPr/>
        </p:nvSpPr>
        <p:spPr>
          <a:xfrm>
            <a:off x="3802062"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2" name="Google Shape;1202;p39"/>
          <p:cNvSpPr/>
          <p:nvPr/>
        </p:nvSpPr>
        <p:spPr>
          <a:xfrm>
            <a:off x="4055590"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3" name="Google Shape;1203;p39"/>
          <p:cNvSpPr/>
          <p:nvPr/>
        </p:nvSpPr>
        <p:spPr>
          <a:xfrm>
            <a:off x="4309119"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4" name="Google Shape;1204;p39"/>
          <p:cNvSpPr/>
          <p:nvPr/>
        </p:nvSpPr>
        <p:spPr>
          <a:xfrm>
            <a:off x="2534420"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p39"/>
          <p:cNvSpPr/>
          <p:nvPr/>
        </p:nvSpPr>
        <p:spPr>
          <a:xfrm>
            <a:off x="2787948"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6" name="Google Shape;1206;p39"/>
          <p:cNvSpPr/>
          <p:nvPr/>
        </p:nvSpPr>
        <p:spPr>
          <a:xfrm>
            <a:off x="3041477"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p39"/>
          <p:cNvSpPr/>
          <p:nvPr/>
        </p:nvSpPr>
        <p:spPr>
          <a:xfrm>
            <a:off x="3295005"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39"/>
          <p:cNvSpPr/>
          <p:nvPr/>
        </p:nvSpPr>
        <p:spPr>
          <a:xfrm>
            <a:off x="3548534"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9" name="Google Shape;1209;p39"/>
          <p:cNvSpPr/>
          <p:nvPr/>
        </p:nvSpPr>
        <p:spPr>
          <a:xfrm>
            <a:off x="3802062"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0" name="Google Shape;1210;p39"/>
          <p:cNvSpPr/>
          <p:nvPr/>
        </p:nvSpPr>
        <p:spPr>
          <a:xfrm>
            <a:off x="4055590"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1" name="Google Shape;1211;p39"/>
          <p:cNvSpPr/>
          <p:nvPr/>
        </p:nvSpPr>
        <p:spPr>
          <a:xfrm>
            <a:off x="4309119"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2" name="Google Shape;1212;p39"/>
          <p:cNvSpPr/>
          <p:nvPr/>
        </p:nvSpPr>
        <p:spPr>
          <a:xfrm>
            <a:off x="2534420"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3" name="Google Shape;1213;p39"/>
          <p:cNvSpPr/>
          <p:nvPr/>
        </p:nvSpPr>
        <p:spPr>
          <a:xfrm>
            <a:off x="2787948"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4" name="Google Shape;1214;p39"/>
          <p:cNvSpPr/>
          <p:nvPr/>
        </p:nvSpPr>
        <p:spPr>
          <a:xfrm>
            <a:off x="3041477"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5" name="Google Shape;1215;p39"/>
          <p:cNvSpPr/>
          <p:nvPr/>
        </p:nvSpPr>
        <p:spPr>
          <a:xfrm>
            <a:off x="3295005"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6" name="Google Shape;1216;p39"/>
          <p:cNvSpPr/>
          <p:nvPr/>
        </p:nvSpPr>
        <p:spPr>
          <a:xfrm>
            <a:off x="3548534"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7" name="Google Shape;1217;p39"/>
          <p:cNvSpPr/>
          <p:nvPr/>
        </p:nvSpPr>
        <p:spPr>
          <a:xfrm>
            <a:off x="3802062"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8" name="Google Shape;1218;p39"/>
          <p:cNvSpPr/>
          <p:nvPr/>
        </p:nvSpPr>
        <p:spPr>
          <a:xfrm>
            <a:off x="4055590"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9" name="Google Shape;1219;p39"/>
          <p:cNvSpPr/>
          <p:nvPr/>
        </p:nvSpPr>
        <p:spPr>
          <a:xfrm>
            <a:off x="4309119"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0" name="Google Shape;1220;p39"/>
          <p:cNvSpPr/>
          <p:nvPr/>
        </p:nvSpPr>
        <p:spPr>
          <a:xfrm>
            <a:off x="2534420"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1" name="Google Shape;1221;p39"/>
          <p:cNvSpPr/>
          <p:nvPr/>
        </p:nvSpPr>
        <p:spPr>
          <a:xfrm>
            <a:off x="2787948"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2" name="Google Shape;1222;p39"/>
          <p:cNvSpPr/>
          <p:nvPr/>
        </p:nvSpPr>
        <p:spPr>
          <a:xfrm>
            <a:off x="3041477"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3" name="Google Shape;1223;p39"/>
          <p:cNvSpPr/>
          <p:nvPr/>
        </p:nvSpPr>
        <p:spPr>
          <a:xfrm>
            <a:off x="3295005"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4" name="Google Shape;1224;p39"/>
          <p:cNvSpPr/>
          <p:nvPr/>
        </p:nvSpPr>
        <p:spPr>
          <a:xfrm>
            <a:off x="3548534"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5" name="Google Shape;1225;p39"/>
          <p:cNvSpPr/>
          <p:nvPr/>
        </p:nvSpPr>
        <p:spPr>
          <a:xfrm>
            <a:off x="3802062"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6" name="Google Shape;1226;p39"/>
          <p:cNvSpPr/>
          <p:nvPr/>
        </p:nvSpPr>
        <p:spPr>
          <a:xfrm>
            <a:off x="4055590"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7" name="Google Shape;1227;p39"/>
          <p:cNvSpPr/>
          <p:nvPr/>
        </p:nvSpPr>
        <p:spPr>
          <a:xfrm>
            <a:off x="4309119"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8" name="Google Shape;1228;p39"/>
          <p:cNvSpPr/>
          <p:nvPr/>
        </p:nvSpPr>
        <p:spPr>
          <a:xfrm>
            <a:off x="2534420"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9" name="Google Shape;1229;p39"/>
          <p:cNvSpPr/>
          <p:nvPr/>
        </p:nvSpPr>
        <p:spPr>
          <a:xfrm>
            <a:off x="2787948"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0" name="Google Shape;1230;p39"/>
          <p:cNvSpPr/>
          <p:nvPr/>
        </p:nvSpPr>
        <p:spPr>
          <a:xfrm>
            <a:off x="3041477"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1" name="Google Shape;1231;p39"/>
          <p:cNvSpPr/>
          <p:nvPr/>
        </p:nvSpPr>
        <p:spPr>
          <a:xfrm>
            <a:off x="3295005"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2" name="Google Shape;1232;p39"/>
          <p:cNvSpPr/>
          <p:nvPr/>
        </p:nvSpPr>
        <p:spPr>
          <a:xfrm>
            <a:off x="3548534"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3" name="Google Shape;1233;p39"/>
          <p:cNvSpPr/>
          <p:nvPr/>
        </p:nvSpPr>
        <p:spPr>
          <a:xfrm>
            <a:off x="3802062"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4" name="Google Shape;1234;p39"/>
          <p:cNvSpPr/>
          <p:nvPr/>
        </p:nvSpPr>
        <p:spPr>
          <a:xfrm>
            <a:off x="4055590"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5" name="Google Shape;1235;p39"/>
          <p:cNvSpPr/>
          <p:nvPr/>
        </p:nvSpPr>
        <p:spPr>
          <a:xfrm>
            <a:off x="4309119"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6" name="Google Shape;1236;p39"/>
          <p:cNvSpPr/>
          <p:nvPr/>
        </p:nvSpPr>
        <p:spPr>
          <a:xfrm>
            <a:off x="2787948"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7" name="Google Shape;1237;p39"/>
          <p:cNvSpPr/>
          <p:nvPr/>
        </p:nvSpPr>
        <p:spPr>
          <a:xfrm>
            <a:off x="3041477"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8" name="Google Shape;1238;p39"/>
          <p:cNvSpPr/>
          <p:nvPr/>
        </p:nvSpPr>
        <p:spPr>
          <a:xfrm>
            <a:off x="3295005"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9" name="Google Shape;1239;p39"/>
          <p:cNvSpPr/>
          <p:nvPr/>
        </p:nvSpPr>
        <p:spPr>
          <a:xfrm>
            <a:off x="3548534"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0" name="Google Shape;1240;p39"/>
          <p:cNvSpPr/>
          <p:nvPr/>
        </p:nvSpPr>
        <p:spPr>
          <a:xfrm>
            <a:off x="3802062"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1" name="Google Shape;1241;p39"/>
          <p:cNvSpPr/>
          <p:nvPr/>
        </p:nvSpPr>
        <p:spPr>
          <a:xfrm>
            <a:off x="4055590"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2" name="Google Shape;1242;p39"/>
          <p:cNvSpPr/>
          <p:nvPr/>
        </p:nvSpPr>
        <p:spPr>
          <a:xfrm>
            <a:off x="4309119"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3" name="Google Shape;1243;p39"/>
          <p:cNvSpPr/>
          <p:nvPr/>
        </p:nvSpPr>
        <p:spPr>
          <a:xfrm>
            <a:off x="2534420"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4" name="Google Shape;1244;p39"/>
          <p:cNvSpPr/>
          <p:nvPr/>
        </p:nvSpPr>
        <p:spPr>
          <a:xfrm>
            <a:off x="2787948"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5" name="Google Shape;1245;p39"/>
          <p:cNvSpPr/>
          <p:nvPr/>
        </p:nvSpPr>
        <p:spPr>
          <a:xfrm>
            <a:off x="3041477"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6" name="Google Shape;1246;p39"/>
          <p:cNvSpPr/>
          <p:nvPr/>
        </p:nvSpPr>
        <p:spPr>
          <a:xfrm>
            <a:off x="3295005"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7" name="Google Shape;1247;p39"/>
          <p:cNvSpPr/>
          <p:nvPr/>
        </p:nvSpPr>
        <p:spPr>
          <a:xfrm>
            <a:off x="3548534"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8" name="Google Shape;1248;p39"/>
          <p:cNvSpPr/>
          <p:nvPr/>
        </p:nvSpPr>
        <p:spPr>
          <a:xfrm>
            <a:off x="3802062"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9" name="Google Shape;1249;p39"/>
          <p:cNvSpPr/>
          <p:nvPr/>
        </p:nvSpPr>
        <p:spPr>
          <a:xfrm>
            <a:off x="4055590"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0" name="Google Shape;1250;p39"/>
          <p:cNvSpPr/>
          <p:nvPr/>
        </p:nvSpPr>
        <p:spPr>
          <a:xfrm>
            <a:off x="4309119"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1" name="Google Shape;1251;p39"/>
          <p:cNvSpPr/>
          <p:nvPr/>
        </p:nvSpPr>
        <p:spPr>
          <a:xfrm>
            <a:off x="2534420"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2" name="Google Shape;1252;p39"/>
          <p:cNvSpPr/>
          <p:nvPr/>
        </p:nvSpPr>
        <p:spPr>
          <a:xfrm>
            <a:off x="2787948"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3" name="Google Shape;1253;p39"/>
          <p:cNvSpPr/>
          <p:nvPr/>
        </p:nvSpPr>
        <p:spPr>
          <a:xfrm>
            <a:off x="3041477"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4" name="Google Shape;1254;p39"/>
          <p:cNvSpPr/>
          <p:nvPr/>
        </p:nvSpPr>
        <p:spPr>
          <a:xfrm>
            <a:off x="3295005"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5" name="Google Shape;1255;p39"/>
          <p:cNvSpPr/>
          <p:nvPr/>
        </p:nvSpPr>
        <p:spPr>
          <a:xfrm>
            <a:off x="3548534"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6" name="Google Shape;1256;p39"/>
          <p:cNvSpPr/>
          <p:nvPr/>
        </p:nvSpPr>
        <p:spPr>
          <a:xfrm>
            <a:off x="3802062"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7" name="Google Shape;1257;p39"/>
          <p:cNvSpPr/>
          <p:nvPr/>
        </p:nvSpPr>
        <p:spPr>
          <a:xfrm>
            <a:off x="4055590"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8" name="Google Shape;1258;p39"/>
          <p:cNvSpPr/>
          <p:nvPr/>
        </p:nvSpPr>
        <p:spPr>
          <a:xfrm>
            <a:off x="4309119"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9" name="Google Shape;1259;p39"/>
          <p:cNvSpPr/>
          <p:nvPr/>
        </p:nvSpPr>
        <p:spPr>
          <a:xfrm>
            <a:off x="2534420"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0" name="Google Shape;1260;p39"/>
          <p:cNvSpPr/>
          <p:nvPr/>
        </p:nvSpPr>
        <p:spPr>
          <a:xfrm>
            <a:off x="2787948"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1" name="Google Shape;1261;p39"/>
          <p:cNvSpPr/>
          <p:nvPr/>
        </p:nvSpPr>
        <p:spPr>
          <a:xfrm>
            <a:off x="3041477"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2" name="Google Shape;1262;p39"/>
          <p:cNvSpPr/>
          <p:nvPr/>
        </p:nvSpPr>
        <p:spPr>
          <a:xfrm>
            <a:off x="3295005"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3" name="Google Shape;1263;p39"/>
          <p:cNvSpPr/>
          <p:nvPr/>
        </p:nvSpPr>
        <p:spPr>
          <a:xfrm>
            <a:off x="3548534"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4" name="Google Shape;1264;p39"/>
          <p:cNvSpPr/>
          <p:nvPr/>
        </p:nvSpPr>
        <p:spPr>
          <a:xfrm>
            <a:off x="3802062"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5" name="Google Shape;1265;p39"/>
          <p:cNvSpPr/>
          <p:nvPr/>
        </p:nvSpPr>
        <p:spPr>
          <a:xfrm>
            <a:off x="4055590"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6" name="Google Shape;1266;p39"/>
          <p:cNvSpPr/>
          <p:nvPr/>
        </p:nvSpPr>
        <p:spPr>
          <a:xfrm>
            <a:off x="4309119"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7" name="Google Shape;1267;p39"/>
          <p:cNvSpPr/>
          <p:nvPr/>
        </p:nvSpPr>
        <p:spPr>
          <a:xfrm>
            <a:off x="2534420"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8" name="Google Shape;1268;p39"/>
          <p:cNvSpPr/>
          <p:nvPr/>
        </p:nvSpPr>
        <p:spPr>
          <a:xfrm>
            <a:off x="2787948"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9" name="Google Shape;1269;p39"/>
          <p:cNvSpPr/>
          <p:nvPr/>
        </p:nvSpPr>
        <p:spPr>
          <a:xfrm>
            <a:off x="3041477"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0" name="Google Shape;1270;p39"/>
          <p:cNvSpPr/>
          <p:nvPr/>
        </p:nvSpPr>
        <p:spPr>
          <a:xfrm>
            <a:off x="3295005"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1" name="Google Shape;1271;p39"/>
          <p:cNvSpPr/>
          <p:nvPr/>
        </p:nvSpPr>
        <p:spPr>
          <a:xfrm>
            <a:off x="3548534"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2" name="Google Shape;1272;p39"/>
          <p:cNvSpPr/>
          <p:nvPr/>
        </p:nvSpPr>
        <p:spPr>
          <a:xfrm>
            <a:off x="3802062"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3" name="Google Shape;1273;p39"/>
          <p:cNvSpPr/>
          <p:nvPr/>
        </p:nvSpPr>
        <p:spPr>
          <a:xfrm>
            <a:off x="4055590"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4" name="Google Shape;1274;p39"/>
          <p:cNvSpPr/>
          <p:nvPr/>
        </p:nvSpPr>
        <p:spPr>
          <a:xfrm>
            <a:off x="4309119"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5" name="Google Shape;1275;p39"/>
          <p:cNvSpPr/>
          <p:nvPr/>
        </p:nvSpPr>
        <p:spPr>
          <a:xfrm>
            <a:off x="2534420"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6" name="Google Shape;1276;p39"/>
          <p:cNvSpPr/>
          <p:nvPr/>
        </p:nvSpPr>
        <p:spPr>
          <a:xfrm>
            <a:off x="2787948"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7" name="Google Shape;1277;p39"/>
          <p:cNvSpPr/>
          <p:nvPr/>
        </p:nvSpPr>
        <p:spPr>
          <a:xfrm>
            <a:off x="3041477"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8" name="Google Shape;1278;p39"/>
          <p:cNvSpPr/>
          <p:nvPr/>
        </p:nvSpPr>
        <p:spPr>
          <a:xfrm>
            <a:off x="3295005"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9" name="Google Shape;1279;p39"/>
          <p:cNvSpPr/>
          <p:nvPr/>
        </p:nvSpPr>
        <p:spPr>
          <a:xfrm>
            <a:off x="3548534"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0" name="Google Shape;1280;p39"/>
          <p:cNvSpPr/>
          <p:nvPr/>
        </p:nvSpPr>
        <p:spPr>
          <a:xfrm>
            <a:off x="3802062"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1" name="Google Shape;1281;p39"/>
          <p:cNvSpPr/>
          <p:nvPr/>
        </p:nvSpPr>
        <p:spPr>
          <a:xfrm>
            <a:off x="4055590"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2" name="Google Shape;1282;p39"/>
          <p:cNvSpPr/>
          <p:nvPr/>
        </p:nvSpPr>
        <p:spPr>
          <a:xfrm>
            <a:off x="4309119"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3" name="Google Shape;1283;p39"/>
          <p:cNvSpPr/>
          <p:nvPr/>
        </p:nvSpPr>
        <p:spPr>
          <a:xfrm>
            <a:off x="2534420"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4" name="Google Shape;1284;p39"/>
          <p:cNvSpPr/>
          <p:nvPr/>
        </p:nvSpPr>
        <p:spPr>
          <a:xfrm>
            <a:off x="2787948"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5" name="Google Shape;1285;p39"/>
          <p:cNvSpPr/>
          <p:nvPr/>
        </p:nvSpPr>
        <p:spPr>
          <a:xfrm>
            <a:off x="3041477"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39"/>
          <p:cNvSpPr/>
          <p:nvPr/>
        </p:nvSpPr>
        <p:spPr>
          <a:xfrm>
            <a:off x="3295005"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7" name="Google Shape;1287;p39"/>
          <p:cNvSpPr/>
          <p:nvPr/>
        </p:nvSpPr>
        <p:spPr>
          <a:xfrm>
            <a:off x="3548534"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8" name="Google Shape;1288;p39"/>
          <p:cNvSpPr/>
          <p:nvPr/>
        </p:nvSpPr>
        <p:spPr>
          <a:xfrm>
            <a:off x="3802062"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9" name="Google Shape;1289;p39"/>
          <p:cNvSpPr/>
          <p:nvPr/>
        </p:nvSpPr>
        <p:spPr>
          <a:xfrm>
            <a:off x="4055590"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0" name="Google Shape;1290;p39"/>
          <p:cNvSpPr/>
          <p:nvPr/>
        </p:nvSpPr>
        <p:spPr>
          <a:xfrm>
            <a:off x="4309119"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1" name="Google Shape;1291;p39"/>
          <p:cNvSpPr/>
          <p:nvPr/>
        </p:nvSpPr>
        <p:spPr>
          <a:xfrm>
            <a:off x="4581595"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2" name="Google Shape;1292;p39"/>
          <p:cNvSpPr/>
          <p:nvPr/>
        </p:nvSpPr>
        <p:spPr>
          <a:xfrm>
            <a:off x="4835123"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3" name="Google Shape;1293;p39"/>
          <p:cNvSpPr/>
          <p:nvPr/>
        </p:nvSpPr>
        <p:spPr>
          <a:xfrm>
            <a:off x="5088652"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4" name="Google Shape;1294;p39"/>
          <p:cNvSpPr/>
          <p:nvPr/>
        </p:nvSpPr>
        <p:spPr>
          <a:xfrm>
            <a:off x="5342180"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5" name="Google Shape;1295;p39"/>
          <p:cNvSpPr/>
          <p:nvPr/>
        </p:nvSpPr>
        <p:spPr>
          <a:xfrm>
            <a:off x="5595709"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6" name="Google Shape;1296;p39"/>
          <p:cNvSpPr/>
          <p:nvPr/>
        </p:nvSpPr>
        <p:spPr>
          <a:xfrm>
            <a:off x="5849237"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7" name="Google Shape;1297;p39"/>
          <p:cNvSpPr/>
          <p:nvPr/>
        </p:nvSpPr>
        <p:spPr>
          <a:xfrm>
            <a:off x="6102765"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8" name="Google Shape;1298;p39"/>
          <p:cNvSpPr/>
          <p:nvPr/>
        </p:nvSpPr>
        <p:spPr>
          <a:xfrm>
            <a:off x="6356294"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9" name="Google Shape;1299;p39"/>
          <p:cNvSpPr/>
          <p:nvPr/>
        </p:nvSpPr>
        <p:spPr>
          <a:xfrm>
            <a:off x="4581595"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0" name="Google Shape;1300;p39"/>
          <p:cNvSpPr/>
          <p:nvPr/>
        </p:nvSpPr>
        <p:spPr>
          <a:xfrm>
            <a:off x="4835123"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1" name="Google Shape;1301;p39"/>
          <p:cNvSpPr/>
          <p:nvPr/>
        </p:nvSpPr>
        <p:spPr>
          <a:xfrm>
            <a:off x="5088652"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2" name="Google Shape;1302;p39"/>
          <p:cNvSpPr/>
          <p:nvPr/>
        </p:nvSpPr>
        <p:spPr>
          <a:xfrm>
            <a:off x="5342180"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3" name="Google Shape;1303;p39"/>
          <p:cNvSpPr/>
          <p:nvPr/>
        </p:nvSpPr>
        <p:spPr>
          <a:xfrm>
            <a:off x="5595709"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4" name="Google Shape;1304;p39"/>
          <p:cNvSpPr/>
          <p:nvPr/>
        </p:nvSpPr>
        <p:spPr>
          <a:xfrm>
            <a:off x="5849237"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5" name="Google Shape;1305;p39"/>
          <p:cNvSpPr/>
          <p:nvPr/>
        </p:nvSpPr>
        <p:spPr>
          <a:xfrm>
            <a:off x="6102765" y="283457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6" name="Google Shape;1306;p39"/>
          <p:cNvSpPr/>
          <p:nvPr/>
        </p:nvSpPr>
        <p:spPr>
          <a:xfrm>
            <a:off x="6356294" y="283457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7" name="Google Shape;1307;p39"/>
          <p:cNvSpPr/>
          <p:nvPr/>
        </p:nvSpPr>
        <p:spPr>
          <a:xfrm>
            <a:off x="4581595"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8" name="Google Shape;1308;p39"/>
          <p:cNvSpPr/>
          <p:nvPr/>
        </p:nvSpPr>
        <p:spPr>
          <a:xfrm>
            <a:off x="4835123"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9" name="Google Shape;1309;p39"/>
          <p:cNvSpPr/>
          <p:nvPr/>
        </p:nvSpPr>
        <p:spPr>
          <a:xfrm>
            <a:off x="5088652"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0" name="Google Shape;1310;p39"/>
          <p:cNvSpPr/>
          <p:nvPr/>
        </p:nvSpPr>
        <p:spPr>
          <a:xfrm>
            <a:off x="5342180"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1" name="Google Shape;1311;p39"/>
          <p:cNvSpPr/>
          <p:nvPr/>
        </p:nvSpPr>
        <p:spPr>
          <a:xfrm>
            <a:off x="5595709"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2" name="Google Shape;1312;p39"/>
          <p:cNvSpPr/>
          <p:nvPr/>
        </p:nvSpPr>
        <p:spPr>
          <a:xfrm>
            <a:off x="5849237"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3" name="Google Shape;1313;p39"/>
          <p:cNvSpPr/>
          <p:nvPr/>
        </p:nvSpPr>
        <p:spPr>
          <a:xfrm>
            <a:off x="6102765"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4" name="Google Shape;1314;p39"/>
          <p:cNvSpPr/>
          <p:nvPr/>
        </p:nvSpPr>
        <p:spPr>
          <a:xfrm>
            <a:off x="6356294"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5" name="Google Shape;1315;p39"/>
          <p:cNvSpPr/>
          <p:nvPr/>
        </p:nvSpPr>
        <p:spPr>
          <a:xfrm>
            <a:off x="4581595"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6" name="Google Shape;1316;p39"/>
          <p:cNvSpPr/>
          <p:nvPr/>
        </p:nvSpPr>
        <p:spPr>
          <a:xfrm>
            <a:off x="4835123"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7" name="Google Shape;1317;p39"/>
          <p:cNvSpPr/>
          <p:nvPr/>
        </p:nvSpPr>
        <p:spPr>
          <a:xfrm>
            <a:off x="5088652"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8" name="Google Shape;1318;p39"/>
          <p:cNvSpPr/>
          <p:nvPr/>
        </p:nvSpPr>
        <p:spPr>
          <a:xfrm>
            <a:off x="5342180"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9" name="Google Shape;1319;p39"/>
          <p:cNvSpPr/>
          <p:nvPr/>
        </p:nvSpPr>
        <p:spPr>
          <a:xfrm>
            <a:off x="5595709"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0" name="Google Shape;1320;p39"/>
          <p:cNvSpPr/>
          <p:nvPr/>
        </p:nvSpPr>
        <p:spPr>
          <a:xfrm>
            <a:off x="5849237"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1" name="Google Shape;1321;p39"/>
          <p:cNvSpPr/>
          <p:nvPr/>
        </p:nvSpPr>
        <p:spPr>
          <a:xfrm>
            <a:off x="6102765"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2" name="Google Shape;1322;p39"/>
          <p:cNvSpPr/>
          <p:nvPr/>
        </p:nvSpPr>
        <p:spPr>
          <a:xfrm>
            <a:off x="6356294"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3" name="Google Shape;1323;p39"/>
          <p:cNvSpPr/>
          <p:nvPr/>
        </p:nvSpPr>
        <p:spPr>
          <a:xfrm>
            <a:off x="4581595"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4" name="Google Shape;1324;p39"/>
          <p:cNvSpPr/>
          <p:nvPr/>
        </p:nvSpPr>
        <p:spPr>
          <a:xfrm>
            <a:off x="4835123"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5" name="Google Shape;1325;p39"/>
          <p:cNvSpPr/>
          <p:nvPr/>
        </p:nvSpPr>
        <p:spPr>
          <a:xfrm>
            <a:off x="5088652"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6" name="Google Shape;1326;p39"/>
          <p:cNvSpPr/>
          <p:nvPr/>
        </p:nvSpPr>
        <p:spPr>
          <a:xfrm>
            <a:off x="5342180"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7" name="Google Shape;1327;p39"/>
          <p:cNvSpPr/>
          <p:nvPr/>
        </p:nvSpPr>
        <p:spPr>
          <a:xfrm>
            <a:off x="5595709"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8" name="Google Shape;1328;p39"/>
          <p:cNvSpPr/>
          <p:nvPr/>
        </p:nvSpPr>
        <p:spPr>
          <a:xfrm>
            <a:off x="5849237"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9" name="Google Shape;1329;p39"/>
          <p:cNvSpPr/>
          <p:nvPr/>
        </p:nvSpPr>
        <p:spPr>
          <a:xfrm>
            <a:off x="6102765"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0" name="Google Shape;1330;p39"/>
          <p:cNvSpPr/>
          <p:nvPr/>
        </p:nvSpPr>
        <p:spPr>
          <a:xfrm>
            <a:off x="6356294"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1" name="Google Shape;1331;p39"/>
          <p:cNvSpPr/>
          <p:nvPr/>
        </p:nvSpPr>
        <p:spPr>
          <a:xfrm>
            <a:off x="4581595"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2" name="Google Shape;1332;p39"/>
          <p:cNvSpPr/>
          <p:nvPr/>
        </p:nvSpPr>
        <p:spPr>
          <a:xfrm>
            <a:off x="4835123"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3" name="Google Shape;1333;p39"/>
          <p:cNvSpPr/>
          <p:nvPr/>
        </p:nvSpPr>
        <p:spPr>
          <a:xfrm>
            <a:off x="5088652"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4" name="Google Shape;1334;p39"/>
          <p:cNvSpPr/>
          <p:nvPr/>
        </p:nvSpPr>
        <p:spPr>
          <a:xfrm>
            <a:off x="5342180"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5" name="Google Shape;1335;p39"/>
          <p:cNvSpPr/>
          <p:nvPr/>
        </p:nvSpPr>
        <p:spPr>
          <a:xfrm>
            <a:off x="5595709" y="3848684"/>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6" name="Google Shape;1336;p39"/>
          <p:cNvSpPr/>
          <p:nvPr/>
        </p:nvSpPr>
        <p:spPr>
          <a:xfrm>
            <a:off x="5849237" y="3848684"/>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7" name="Google Shape;1337;p39"/>
          <p:cNvSpPr/>
          <p:nvPr/>
        </p:nvSpPr>
        <p:spPr>
          <a:xfrm>
            <a:off x="6102765" y="3848684"/>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8" name="Google Shape;1338;p39"/>
          <p:cNvSpPr/>
          <p:nvPr/>
        </p:nvSpPr>
        <p:spPr>
          <a:xfrm>
            <a:off x="6356294"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9" name="Google Shape;1339;p39"/>
          <p:cNvSpPr/>
          <p:nvPr/>
        </p:nvSpPr>
        <p:spPr>
          <a:xfrm>
            <a:off x="4581595"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0" name="Google Shape;1340;p39"/>
          <p:cNvSpPr/>
          <p:nvPr/>
        </p:nvSpPr>
        <p:spPr>
          <a:xfrm>
            <a:off x="4835123"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1" name="Google Shape;1341;p39"/>
          <p:cNvSpPr/>
          <p:nvPr/>
        </p:nvSpPr>
        <p:spPr>
          <a:xfrm>
            <a:off x="5088652"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2" name="Google Shape;1342;p39"/>
          <p:cNvSpPr/>
          <p:nvPr/>
        </p:nvSpPr>
        <p:spPr>
          <a:xfrm>
            <a:off x="5342180"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3" name="Google Shape;1343;p39"/>
          <p:cNvSpPr/>
          <p:nvPr/>
        </p:nvSpPr>
        <p:spPr>
          <a:xfrm>
            <a:off x="5595709"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4" name="Google Shape;1344;p39"/>
          <p:cNvSpPr/>
          <p:nvPr/>
        </p:nvSpPr>
        <p:spPr>
          <a:xfrm>
            <a:off x="5849237"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5" name="Google Shape;1345;p39"/>
          <p:cNvSpPr/>
          <p:nvPr/>
        </p:nvSpPr>
        <p:spPr>
          <a:xfrm>
            <a:off x="6102765"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6" name="Google Shape;1346;p39"/>
          <p:cNvSpPr/>
          <p:nvPr/>
        </p:nvSpPr>
        <p:spPr>
          <a:xfrm>
            <a:off x="6356294"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7" name="Google Shape;1347;p39"/>
          <p:cNvSpPr/>
          <p:nvPr/>
        </p:nvSpPr>
        <p:spPr>
          <a:xfrm>
            <a:off x="4581595"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8" name="Google Shape;1348;p39"/>
          <p:cNvSpPr/>
          <p:nvPr/>
        </p:nvSpPr>
        <p:spPr>
          <a:xfrm>
            <a:off x="4835123"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9" name="Google Shape;1349;p39"/>
          <p:cNvSpPr/>
          <p:nvPr/>
        </p:nvSpPr>
        <p:spPr>
          <a:xfrm>
            <a:off x="5088652"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0" name="Google Shape;1350;p39"/>
          <p:cNvSpPr/>
          <p:nvPr/>
        </p:nvSpPr>
        <p:spPr>
          <a:xfrm>
            <a:off x="5342180"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1" name="Google Shape;1351;p39"/>
          <p:cNvSpPr/>
          <p:nvPr/>
        </p:nvSpPr>
        <p:spPr>
          <a:xfrm>
            <a:off x="5595709"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2" name="Google Shape;1352;p39"/>
          <p:cNvSpPr/>
          <p:nvPr/>
        </p:nvSpPr>
        <p:spPr>
          <a:xfrm>
            <a:off x="5849237"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3" name="Google Shape;1353;p39"/>
          <p:cNvSpPr/>
          <p:nvPr/>
        </p:nvSpPr>
        <p:spPr>
          <a:xfrm>
            <a:off x="6102765"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4" name="Google Shape;1354;p39"/>
          <p:cNvSpPr/>
          <p:nvPr/>
        </p:nvSpPr>
        <p:spPr>
          <a:xfrm>
            <a:off x="6356294"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5" name="Google Shape;1355;p39"/>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SSAA renders at a higher resolution then downsamples.</a:t>
            </a:r>
            <a:endParaRPr sz="1200" b="1" i="0" u="none" strike="noStrike" cap="none">
              <a:solidFill>
                <a:schemeClr val="dk2"/>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4"/>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Minimal CMakeLists.txt example</a:t>
            </a:r>
            <a:endParaRPr/>
          </a:p>
        </p:txBody>
      </p:sp>
      <p:sp>
        <p:nvSpPr>
          <p:cNvPr id="154" name="Google Shape;154;p4"/>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cmake_minimum_required(</a:t>
            </a:r>
            <a:r>
              <a:rPr lang="en" sz="1600" b="0" i="0" u="none" strike="noStrike" cap="none">
                <a:solidFill>
                  <a:srgbClr val="6A8759"/>
                </a:solidFill>
                <a:latin typeface="Courier New"/>
                <a:ea typeface="Courier New"/>
                <a:cs typeface="Courier New"/>
                <a:sym typeface="Courier New"/>
              </a:rPr>
              <a:t>VERSION 3.0.0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project(</a:t>
            </a:r>
            <a:r>
              <a:rPr lang="en" sz="1600" b="0" i="0" u="none" strike="noStrike" cap="none">
                <a:solidFill>
                  <a:srgbClr val="6A9955"/>
                </a:solidFill>
                <a:latin typeface="Courier New"/>
                <a:ea typeface="Courier New"/>
                <a:cs typeface="Courier New"/>
                <a:sym typeface="Courier New"/>
              </a:rPr>
              <a:t>minimal_</a:t>
            </a:r>
            <a:r>
              <a:rPr lang="en" sz="1600" b="0" i="0" u="none" strike="noStrike" cap="none">
                <a:solidFill>
                  <a:srgbClr val="6A8759"/>
                </a:solidFill>
                <a:latin typeface="Courier New"/>
                <a:ea typeface="Courier New"/>
                <a:cs typeface="Courier New"/>
                <a:sym typeface="Courier New"/>
              </a:rPr>
              <a:t>project VERSION 0.1.0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add_executable(</a:t>
            </a:r>
            <a:r>
              <a:rPr lang="en" sz="1600" b="0" i="0" u="none" strike="noStrike" cap="none">
                <a:solidFill>
                  <a:srgbClr val="6A8759"/>
                </a:solidFill>
                <a:latin typeface="Courier New"/>
                <a:ea typeface="Courier New"/>
                <a:cs typeface="Courier New"/>
                <a:sym typeface="Courier New"/>
              </a:rPr>
              <a:t>application main.cpp</a:t>
            </a:r>
            <a:r>
              <a:rPr lang="en" sz="1600" b="0" i="0" u="none" strike="noStrike" cap="none">
                <a:solidFill>
                  <a:srgbClr val="A9B7C6"/>
                </a:solidFill>
                <a:latin typeface="Courier New"/>
                <a:ea typeface="Courier New"/>
                <a:cs typeface="Courier New"/>
                <a:sym typeface="Courier New"/>
              </a:rPr>
              <a:t>)</a:t>
            </a:r>
            <a:endParaRPr sz="22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808080"/>
                </a:solidFill>
                <a:latin typeface="Courier New"/>
                <a:ea typeface="Courier New"/>
                <a:cs typeface="Courier New"/>
                <a:sym typeface="Courier New"/>
              </a:rPr>
              <a:t># this is a comment</a:t>
            </a:r>
            <a:endParaRPr sz="2200" b="0" i="0" u="none" strike="noStrike" cap="none">
              <a:solidFill>
                <a:srgbClr val="A9B7C6"/>
              </a:solidFill>
              <a:latin typeface="Courier New"/>
              <a:ea typeface="Courier New"/>
              <a:cs typeface="Courier New"/>
              <a:sym typeface="Courier New"/>
            </a:endParaRPr>
          </a:p>
        </p:txBody>
      </p:sp>
      <p:sp>
        <p:nvSpPr>
          <p:cNvPr id="155" name="Google Shape;155;p4"/>
          <p:cNvSpPr txBox="1"/>
          <p:nvPr/>
        </p:nvSpPr>
        <p:spPr>
          <a:xfrm>
            <a:off x="6072350" y="2436975"/>
            <a:ext cx="22569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Project Name and Version</a:t>
            </a:r>
            <a:endParaRPr sz="1400" b="0" i="0" u="none" strike="noStrike" cap="none">
              <a:solidFill>
                <a:schemeClr val="lt2"/>
              </a:solidFill>
              <a:latin typeface="Lato"/>
              <a:ea typeface="Lato"/>
              <a:cs typeface="Lato"/>
              <a:sym typeface="Lato"/>
            </a:endParaRPr>
          </a:p>
        </p:txBody>
      </p:sp>
      <p:cxnSp>
        <p:nvCxnSpPr>
          <p:cNvPr id="156" name="Google Shape;156;p4"/>
          <p:cNvCxnSpPr>
            <a:stCxn id="155" idx="1"/>
          </p:cNvCxnSpPr>
          <p:nvPr/>
        </p:nvCxnSpPr>
        <p:spPr>
          <a:xfrm rot="10800000">
            <a:off x="5592950" y="2626575"/>
            <a:ext cx="479400" cy="10200"/>
          </a:xfrm>
          <a:prstGeom prst="straightConnector1">
            <a:avLst/>
          </a:prstGeom>
          <a:noFill/>
          <a:ln w="19050" cap="flat" cmpd="sng">
            <a:solidFill>
              <a:schemeClr val="lt2"/>
            </a:solidFill>
            <a:prstDash val="solid"/>
            <a:round/>
            <a:headEnd type="none" w="sm" len="sm"/>
            <a:tailEnd type="triangle" w="med" len="med"/>
          </a:ln>
        </p:spPr>
      </p:cxnSp>
      <p:sp>
        <p:nvSpPr>
          <p:cNvPr id="157" name="Google Shape;157;p4"/>
          <p:cNvSpPr txBox="1"/>
          <p:nvPr/>
        </p:nvSpPr>
        <p:spPr>
          <a:xfrm>
            <a:off x="6072350" y="3518200"/>
            <a:ext cx="2256900" cy="776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Executable file name and which file to compile for building this executable</a:t>
            </a:r>
            <a:endParaRPr sz="1400" b="0" i="0" u="none" strike="noStrike" cap="none">
              <a:solidFill>
                <a:schemeClr val="lt2"/>
              </a:solidFill>
              <a:latin typeface="Lato"/>
              <a:ea typeface="Lato"/>
              <a:cs typeface="Lato"/>
              <a:sym typeface="Lato"/>
            </a:endParaRPr>
          </a:p>
        </p:txBody>
      </p:sp>
      <p:cxnSp>
        <p:nvCxnSpPr>
          <p:cNvPr id="158" name="Google Shape;158;p4"/>
          <p:cNvCxnSpPr>
            <a:stCxn id="157" idx="1"/>
          </p:cNvCxnSpPr>
          <p:nvPr/>
        </p:nvCxnSpPr>
        <p:spPr>
          <a:xfrm rot="10800000">
            <a:off x="4644050" y="3315700"/>
            <a:ext cx="1428300" cy="590700"/>
          </a:xfrm>
          <a:prstGeom prst="straightConnector1">
            <a:avLst/>
          </a:prstGeom>
          <a:noFill/>
          <a:ln w="19050" cap="flat" cmpd="sng">
            <a:solidFill>
              <a:schemeClr val="lt2"/>
            </a:solidFill>
            <a:prstDash val="solid"/>
            <a:round/>
            <a:headEnd type="none" w="sm" len="sm"/>
            <a:tailEnd type="triangl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59"/>
        <p:cNvGrpSpPr/>
        <p:nvPr/>
      </p:nvGrpSpPr>
      <p:grpSpPr>
        <a:xfrm>
          <a:off x="0" y="0"/>
          <a:ext cx="0" cy="0"/>
          <a:chOff x="0" y="0"/>
          <a:chExt cx="0" cy="0"/>
        </a:xfrm>
      </p:grpSpPr>
      <p:sp>
        <p:nvSpPr>
          <p:cNvPr id="1360" name="Google Shape;1360;p40"/>
          <p:cNvSpPr/>
          <p:nvPr/>
        </p:nvSpPr>
        <p:spPr>
          <a:xfrm>
            <a:off x="2534420" y="283457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1" name="Google Shape;1361;p40"/>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2" name="Google Shape;1362;p40"/>
          <p:cNvSpPr txBox="1"/>
          <p:nvPr/>
        </p:nvSpPr>
        <p:spPr>
          <a:xfrm>
            <a:off x="273325" y="1904800"/>
            <a:ext cx="1167900" cy="1333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1" i="0" u="none" strike="noStrike" cap="none">
                <a:solidFill>
                  <a:schemeClr val="dk2"/>
                </a:solidFill>
                <a:latin typeface="Lato"/>
                <a:ea typeface="Lato"/>
                <a:cs typeface="Lato"/>
                <a:sym typeface="Lato"/>
              </a:rPr>
              <a:t>Then average each four pixels into one pixel.</a:t>
            </a:r>
            <a:endParaRPr sz="1600" b="1" i="0" u="none" strike="noStrike" cap="none">
              <a:solidFill>
                <a:schemeClr val="dk2"/>
              </a:solidFill>
              <a:latin typeface="Lato"/>
              <a:ea typeface="Lato"/>
              <a:cs typeface="Lato"/>
              <a:sym typeface="Lato"/>
            </a:endParaRPr>
          </a:p>
        </p:txBody>
      </p:sp>
      <p:cxnSp>
        <p:nvCxnSpPr>
          <p:cNvPr id="1363" name="Google Shape;1363;p40"/>
          <p:cNvCxnSpPr>
            <a:stCxn id="1362" idx="3"/>
            <a:endCxn id="1364" idx="1"/>
          </p:cNvCxnSpPr>
          <p:nvPr/>
        </p:nvCxnSpPr>
        <p:spPr>
          <a:xfrm>
            <a:off x="1441225" y="2571700"/>
            <a:ext cx="1093200" cy="254700"/>
          </a:xfrm>
          <a:prstGeom prst="straightConnector1">
            <a:avLst/>
          </a:prstGeom>
          <a:noFill/>
          <a:ln w="19050" cap="flat" cmpd="sng">
            <a:solidFill>
              <a:schemeClr val="dk2"/>
            </a:solidFill>
            <a:prstDash val="solid"/>
            <a:round/>
            <a:headEnd type="none" w="sm" len="sm"/>
            <a:tailEnd type="triangle" w="med" len="med"/>
          </a:ln>
        </p:spPr>
      </p:cxnSp>
      <p:sp>
        <p:nvSpPr>
          <p:cNvPr id="1365" name="Google Shape;1365;p40"/>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NAIVE SOLUTION: SuperSampling AA (SSAA)</a:t>
            </a:r>
            <a:endParaRPr sz="2400" b="1" i="0" u="none" strike="noStrike" cap="none">
              <a:solidFill>
                <a:schemeClr val="accent3"/>
              </a:solidFill>
              <a:latin typeface="Lato"/>
              <a:ea typeface="Lato"/>
              <a:cs typeface="Lato"/>
              <a:sym typeface="Lato"/>
            </a:endParaRPr>
          </a:p>
        </p:txBody>
      </p:sp>
      <p:sp>
        <p:nvSpPr>
          <p:cNvPr id="1366" name="Google Shape;1366;p40"/>
          <p:cNvSpPr/>
          <p:nvPr/>
        </p:nvSpPr>
        <p:spPr>
          <a:xfrm>
            <a:off x="4581595"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7" name="Google Shape;1367;p40"/>
          <p:cNvSpPr/>
          <p:nvPr/>
        </p:nvSpPr>
        <p:spPr>
          <a:xfrm>
            <a:off x="4835123"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8" name="Google Shape;1368;p40"/>
          <p:cNvSpPr/>
          <p:nvPr/>
        </p:nvSpPr>
        <p:spPr>
          <a:xfrm>
            <a:off x="5088652"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9" name="Google Shape;1369;p40"/>
          <p:cNvSpPr/>
          <p:nvPr/>
        </p:nvSpPr>
        <p:spPr>
          <a:xfrm>
            <a:off x="5342180"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0" name="Google Shape;1370;p40"/>
          <p:cNvSpPr/>
          <p:nvPr/>
        </p:nvSpPr>
        <p:spPr>
          <a:xfrm>
            <a:off x="5595709"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1" name="Google Shape;1371;p40"/>
          <p:cNvSpPr/>
          <p:nvPr/>
        </p:nvSpPr>
        <p:spPr>
          <a:xfrm>
            <a:off x="5849237"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2" name="Google Shape;1372;p40"/>
          <p:cNvSpPr/>
          <p:nvPr/>
        </p:nvSpPr>
        <p:spPr>
          <a:xfrm>
            <a:off x="6102765"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3" name="Google Shape;1373;p40"/>
          <p:cNvSpPr/>
          <p:nvPr/>
        </p:nvSpPr>
        <p:spPr>
          <a:xfrm>
            <a:off x="6356294"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4" name="Google Shape;1374;p40"/>
          <p:cNvSpPr/>
          <p:nvPr/>
        </p:nvSpPr>
        <p:spPr>
          <a:xfrm>
            <a:off x="4581595"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5" name="Google Shape;1375;p40"/>
          <p:cNvSpPr/>
          <p:nvPr/>
        </p:nvSpPr>
        <p:spPr>
          <a:xfrm>
            <a:off x="4835123"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6" name="Google Shape;1376;p40"/>
          <p:cNvSpPr/>
          <p:nvPr/>
        </p:nvSpPr>
        <p:spPr>
          <a:xfrm>
            <a:off x="5088652"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7" name="Google Shape;1377;p40"/>
          <p:cNvSpPr/>
          <p:nvPr/>
        </p:nvSpPr>
        <p:spPr>
          <a:xfrm>
            <a:off x="5342180"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8" name="Google Shape;1378;p40"/>
          <p:cNvSpPr/>
          <p:nvPr/>
        </p:nvSpPr>
        <p:spPr>
          <a:xfrm>
            <a:off x="5595709"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9" name="Google Shape;1379;p40"/>
          <p:cNvSpPr/>
          <p:nvPr/>
        </p:nvSpPr>
        <p:spPr>
          <a:xfrm>
            <a:off x="5849237"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0" name="Google Shape;1380;p40"/>
          <p:cNvSpPr/>
          <p:nvPr/>
        </p:nvSpPr>
        <p:spPr>
          <a:xfrm>
            <a:off x="6102765"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1" name="Google Shape;1381;p40"/>
          <p:cNvSpPr/>
          <p:nvPr/>
        </p:nvSpPr>
        <p:spPr>
          <a:xfrm>
            <a:off x="6356294"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2" name="Google Shape;1382;p40"/>
          <p:cNvSpPr/>
          <p:nvPr/>
        </p:nvSpPr>
        <p:spPr>
          <a:xfrm>
            <a:off x="4581595"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3" name="Google Shape;1383;p40"/>
          <p:cNvSpPr/>
          <p:nvPr/>
        </p:nvSpPr>
        <p:spPr>
          <a:xfrm>
            <a:off x="4835123"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4" name="Google Shape;1384;p40"/>
          <p:cNvSpPr/>
          <p:nvPr/>
        </p:nvSpPr>
        <p:spPr>
          <a:xfrm>
            <a:off x="5088652"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5" name="Google Shape;1385;p40"/>
          <p:cNvSpPr/>
          <p:nvPr/>
        </p:nvSpPr>
        <p:spPr>
          <a:xfrm>
            <a:off x="5342180"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6" name="Google Shape;1386;p40"/>
          <p:cNvSpPr/>
          <p:nvPr/>
        </p:nvSpPr>
        <p:spPr>
          <a:xfrm>
            <a:off x="5595709"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7" name="Google Shape;1387;p40"/>
          <p:cNvSpPr/>
          <p:nvPr/>
        </p:nvSpPr>
        <p:spPr>
          <a:xfrm>
            <a:off x="5849237"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8" name="Google Shape;1388;p40"/>
          <p:cNvSpPr/>
          <p:nvPr/>
        </p:nvSpPr>
        <p:spPr>
          <a:xfrm>
            <a:off x="6102765"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9" name="Google Shape;1389;p40"/>
          <p:cNvSpPr/>
          <p:nvPr/>
        </p:nvSpPr>
        <p:spPr>
          <a:xfrm>
            <a:off x="6356294"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0" name="Google Shape;1390;p40"/>
          <p:cNvSpPr/>
          <p:nvPr/>
        </p:nvSpPr>
        <p:spPr>
          <a:xfrm>
            <a:off x="4581595"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1" name="Google Shape;1391;p40"/>
          <p:cNvSpPr/>
          <p:nvPr/>
        </p:nvSpPr>
        <p:spPr>
          <a:xfrm>
            <a:off x="4835123" y="129470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2" name="Google Shape;1392;p40"/>
          <p:cNvSpPr/>
          <p:nvPr/>
        </p:nvSpPr>
        <p:spPr>
          <a:xfrm>
            <a:off x="5088652" y="129470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3" name="Google Shape;1393;p40"/>
          <p:cNvSpPr/>
          <p:nvPr/>
        </p:nvSpPr>
        <p:spPr>
          <a:xfrm>
            <a:off x="5342180"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4" name="Google Shape;1394;p40"/>
          <p:cNvSpPr/>
          <p:nvPr/>
        </p:nvSpPr>
        <p:spPr>
          <a:xfrm>
            <a:off x="5595709"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5" name="Google Shape;1395;p40"/>
          <p:cNvSpPr/>
          <p:nvPr/>
        </p:nvSpPr>
        <p:spPr>
          <a:xfrm>
            <a:off x="5849237"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6" name="Google Shape;1396;p40"/>
          <p:cNvSpPr/>
          <p:nvPr/>
        </p:nvSpPr>
        <p:spPr>
          <a:xfrm>
            <a:off x="6102765"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7" name="Google Shape;1397;p40"/>
          <p:cNvSpPr/>
          <p:nvPr/>
        </p:nvSpPr>
        <p:spPr>
          <a:xfrm>
            <a:off x="6356294"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8" name="Google Shape;1398;p40"/>
          <p:cNvSpPr/>
          <p:nvPr/>
        </p:nvSpPr>
        <p:spPr>
          <a:xfrm>
            <a:off x="4581595"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9" name="Google Shape;1399;p40"/>
          <p:cNvSpPr/>
          <p:nvPr/>
        </p:nvSpPr>
        <p:spPr>
          <a:xfrm>
            <a:off x="4835123"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0" name="Google Shape;1400;p40"/>
          <p:cNvSpPr/>
          <p:nvPr/>
        </p:nvSpPr>
        <p:spPr>
          <a:xfrm>
            <a:off x="5088652"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1" name="Google Shape;1401;p40"/>
          <p:cNvSpPr/>
          <p:nvPr/>
        </p:nvSpPr>
        <p:spPr>
          <a:xfrm>
            <a:off x="5342180"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40"/>
          <p:cNvSpPr/>
          <p:nvPr/>
        </p:nvSpPr>
        <p:spPr>
          <a:xfrm>
            <a:off x="5595709"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3" name="Google Shape;1403;p40"/>
          <p:cNvSpPr/>
          <p:nvPr/>
        </p:nvSpPr>
        <p:spPr>
          <a:xfrm>
            <a:off x="5849237"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4" name="Google Shape;1404;p40"/>
          <p:cNvSpPr/>
          <p:nvPr/>
        </p:nvSpPr>
        <p:spPr>
          <a:xfrm>
            <a:off x="6102765"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5" name="Google Shape;1405;p40"/>
          <p:cNvSpPr/>
          <p:nvPr/>
        </p:nvSpPr>
        <p:spPr>
          <a:xfrm>
            <a:off x="6356294"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6" name="Google Shape;1406;p40"/>
          <p:cNvSpPr/>
          <p:nvPr/>
        </p:nvSpPr>
        <p:spPr>
          <a:xfrm>
            <a:off x="4581595"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7" name="Google Shape;1407;p40"/>
          <p:cNvSpPr/>
          <p:nvPr/>
        </p:nvSpPr>
        <p:spPr>
          <a:xfrm>
            <a:off x="4835123"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8" name="Google Shape;1408;p40"/>
          <p:cNvSpPr/>
          <p:nvPr/>
        </p:nvSpPr>
        <p:spPr>
          <a:xfrm>
            <a:off x="5088652"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9" name="Google Shape;1409;p40"/>
          <p:cNvSpPr/>
          <p:nvPr/>
        </p:nvSpPr>
        <p:spPr>
          <a:xfrm>
            <a:off x="5342180"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0" name="Google Shape;1410;p40"/>
          <p:cNvSpPr/>
          <p:nvPr/>
        </p:nvSpPr>
        <p:spPr>
          <a:xfrm>
            <a:off x="5595709"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1" name="Google Shape;1411;p40"/>
          <p:cNvSpPr/>
          <p:nvPr/>
        </p:nvSpPr>
        <p:spPr>
          <a:xfrm>
            <a:off x="5849237"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2" name="Google Shape;1412;p40"/>
          <p:cNvSpPr/>
          <p:nvPr/>
        </p:nvSpPr>
        <p:spPr>
          <a:xfrm>
            <a:off x="6102765"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3" name="Google Shape;1413;p40"/>
          <p:cNvSpPr/>
          <p:nvPr/>
        </p:nvSpPr>
        <p:spPr>
          <a:xfrm>
            <a:off x="6356294"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4" name="Google Shape;1414;p40"/>
          <p:cNvSpPr/>
          <p:nvPr/>
        </p:nvSpPr>
        <p:spPr>
          <a:xfrm>
            <a:off x="4581595"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5" name="Google Shape;1415;p40"/>
          <p:cNvSpPr/>
          <p:nvPr/>
        </p:nvSpPr>
        <p:spPr>
          <a:xfrm>
            <a:off x="4835123"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6" name="Google Shape;1416;p40"/>
          <p:cNvSpPr/>
          <p:nvPr/>
        </p:nvSpPr>
        <p:spPr>
          <a:xfrm>
            <a:off x="5088652"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7" name="Google Shape;1417;p40"/>
          <p:cNvSpPr/>
          <p:nvPr/>
        </p:nvSpPr>
        <p:spPr>
          <a:xfrm>
            <a:off x="5342180"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8" name="Google Shape;1418;p40"/>
          <p:cNvSpPr/>
          <p:nvPr/>
        </p:nvSpPr>
        <p:spPr>
          <a:xfrm>
            <a:off x="5595709"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9" name="Google Shape;1419;p40"/>
          <p:cNvSpPr/>
          <p:nvPr/>
        </p:nvSpPr>
        <p:spPr>
          <a:xfrm>
            <a:off x="5849237"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0" name="Google Shape;1420;p40"/>
          <p:cNvSpPr/>
          <p:nvPr/>
        </p:nvSpPr>
        <p:spPr>
          <a:xfrm>
            <a:off x="6102765"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1" name="Google Shape;1421;p40"/>
          <p:cNvSpPr/>
          <p:nvPr/>
        </p:nvSpPr>
        <p:spPr>
          <a:xfrm>
            <a:off x="6356294"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2" name="Google Shape;1422;p40"/>
          <p:cNvSpPr/>
          <p:nvPr/>
        </p:nvSpPr>
        <p:spPr>
          <a:xfrm>
            <a:off x="4581595"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3" name="Google Shape;1423;p40"/>
          <p:cNvSpPr/>
          <p:nvPr/>
        </p:nvSpPr>
        <p:spPr>
          <a:xfrm>
            <a:off x="4835123"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4" name="Google Shape;1424;p40"/>
          <p:cNvSpPr/>
          <p:nvPr/>
        </p:nvSpPr>
        <p:spPr>
          <a:xfrm>
            <a:off x="5088652"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5" name="Google Shape;1425;p40"/>
          <p:cNvSpPr/>
          <p:nvPr/>
        </p:nvSpPr>
        <p:spPr>
          <a:xfrm>
            <a:off x="5342180"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6" name="Google Shape;1426;p40"/>
          <p:cNvSpPr/>
          <p:nvPr/>
        </p:nvSpPr>
        <p:spPr>
          <a:xfrm>
            <a:off x="5595709"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7" name="Google Shape;1427;p40"/>
          <p:cNvSpPr/>
          <p:nvPr/>
        </p:nvSpPr>
        <p:spPr>
          <a:xfrm>
            <a:off x="5849237"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8" name="Google Shape;1428;p40"/>
          <p:cNvSpPr/>
          <p:nvPr/>
        </p:nvSpPr>
        <p:spPr>
          <a:xfrm>
            <a:off x="6102765"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9" name="Google Shape;1429;p40"/>
          <p:cNvSpPr/>
          <p:nvPr/>
        </p:nvSpPr>
        <p:spPr>
          <a:xfrm>
            <a:off x="6356294"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0" name="Google Shape;1430;p40"/>
          <p:cNvSpPr/>
          <p:nvPr/>
        </p:nvSpPr>
        <p:spPr>
          <a:xfrm>
            <a:off x="2534420"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1" name="Google Shape;1431;p40"/>
          <p:cNvSpPr/>
          <p:nvPr/>
        </p:nvSpPr>
        <p:spPr>
          <a:xfrm>
            <a:off x="2787948"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2" name="Google Shape;1432;p40"/>
          <p:cNvSpPr/>
          <p:nvPr/>
        </p:nvSpPr>
        <p:spPr>
          <a:xfrm>
            <a:off x="3041477"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3" name="Google Shape;1433;p40"/>
          <p:cNvSpPr/>
          <p:nvPr/>
        </p:nvSpPr>
        <p:spPr>
          <a:xfrm>
            <a:off x="3295005"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4" name="Google Shape;1434;p40"/>
          <p:cNvSpPr/>
          <p:nvPr/>
        </p:nvSpPr>
        <p:spPr>
          <a:xfrm>
            <a:off x="3548534"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5" name="Google Shape;1435;p40"/>
          <p:cNvSpPr/>
          <p:nvPr/>
        </p:nvSpPr>
        <p:spPr>
          <a:xfrm>
            <a:off x="3802062"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6" name="Google Shape;1436;p40"/>
          <p:cNvSpPr/>
          <p:nvPr/>
        </p:nvSpPr>
        <p:spPr>
          <a:xfrm>
            <a:off x="4055590"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7" name="Google Shape;1437;p40"/>
          <p:cNvSpPr/>
          <p:nvPr/>
        </p:nvSpPr>
        <p:spPr>
          <a:xfrm>
            <a:off x="4309119"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8" name="Google Shape;1438;p40"/>
          <p:cNvSpPr/>
          <p:nvPr/>
        </p:nvSpPr>
        <p:spPr>
          <a:xfrm>
            <a:off x="2534420"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9" name="Google Shape;1439;p40"/>
          <p:cNvSpPr/>
          <p:nvPr/>
        </p:nvSpPr>
        <p:spPr>
          <a:xfrm>
            <a:off x="2787948"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0" name="Google Shape;1440;p40"/>
          <p:cNvSpPr/>
          <p:nvPr/>
        </p:nvSpPr>
        <p:spPr>
          <a:xfrm>
            <a:off x="3041477"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1" name="Google Shape;1441;p40"/>
          <p:cNvSpPr/>
          <p:nvPr/>
        </p:nvSpPr>
        <p:spPr>
          <a:xfrm>
            <a:off x="3295005"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2" name="Google Shape;1442;p40"/>
          <p:cNvSpPr/>
          <p:nvPr/>
        </p:nvSpPr>
        <p:spPr>
          <a:xfrm>
            <a:off x="3548534"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3" name="Google Shape;1443;p40"/>
          <p:cNvSpPr/>
          <p:nvPr/>
        </p:nvSpPr>
        <p:spPr>
          <a:xfrm>
            <a:off x="3802062"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4" name="Google Shape;1444;p40"/>
          <p:cNvSpPr/>
          <p:nvPr/>
        </p:nvSpPr>
        <p:spPr>
          <a:xfrm>
            <a:off x="4055590"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5" name="Google Shape;1445;p40"/>
          <p:cNvSpPr/>
          <p:nvPr/>
        </p:nvSpPr>
        <p:spPr>
          <a:xfrm>
            <a:off x="4309119"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6" name="Google Shape;1446;p40"/>
          <p:cNvSpPr/>
          <p:nvPr/>
        </p:nvSpPr>
        <p:spPr>
          <a:xfrm>
            <a:off x="2534420"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7" name="Google Shape;1447;p40"/>
          <p:cNvSpPr/>
          <p:nvPr/>
        </p:nvSpPr>
        <p:spPr>
          <a:xfrm>
            <a:off x="2787948"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8" name="Google Shape;1448;p40"/>
          <p:cNvSpPr/>
          <p:nvPr/>
        </p:nvSpPr>
        <p:spPr>
          <a:xfrm>
            <a:off x="3041477"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9" name="Google Shape;1449;p40"/>
          <p:cNvSpPr/>
          <p:nvPr/>
        </p:nvSpPr>
        <p:spPr>
          <a:xfrm>
            <a:off x="3295005"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0" name="Google Shape;1450;p40"/>
          <p:cNvSpPr/>
          <p:nvPr/>
        </p:nvSpPr>
        <p:spPr>
          <a:xfrm>
            <a:off x="3548534"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1" name="Google Shape;1451;p40"/>
          <p:cNvSpPr/>
          <p:nvPr/>
        </p:nvSpPr>
        <p:spPr>
          <a:xfrm>
            <a:off x="3802062"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2" name="Google Shape;1452;p40"/>
          <p:cNvSpPr/>
          <p:nvPr/>
        </p:nvSpPr>
        <p:spPr>
          <a:xfrm>
            <a:off x="4055590"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3" name="Google Shape;1453;p40"/>
          <p:cNvSpPr/>
          <p:nvPr/>
        </p:nvSpPr>
        <p:spPr>
          <a:xfrm>
            <a:off x="4309119"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4" name="Google Shape;1454;p40"/>
          <p:cNvSpPr/>
          <p:nvPr/>
        </p:nvSpPr>
        <p:spPr>
          <a:xfrm>
            <a:off x="2534420"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5" name="Google Shape;1455;p40"/>
          <p:cNvSpPr/>
          <p:nvPr/>
        </p:nvSpPr>
        <p:spPr>
          <a:xfrm>
            <a:off x="2787948"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6" name="Google Shape;1456;p40"/>
          <p:cNvSpPr/>
          <p:nvPr/>
        </p:nvSpPr>
        <p:spPr>
          <a:xfrm>
            <a:off x="3041477"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7" name="Google Shape;1457;p40"/>
          <p:cNvSpPr/>
          <p:nvPr/>
        </p:nvSpPr>
        <p:spPr>
          <a:xfrm>
            <a:off x="3295005"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8" name="Google Shape;1458;p40"/>
          <p:cNvSpPr/>
          <p:nvPr/>
        </p:nvSpPr>
        <p:spPr>
          <a:xfrm>
            <a:off x="3548534"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9" name="Google Shape;1459;p40"/>
          <p:cNvSpPr/>
          <p:nvPr/>
        </p:nvSpPr>
        <p:spPr>
          <a:xfrm>
            <a:off x="3802062"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0" name="Google Shape;1460;p40"/>
          <p:cNvSpPr/>
          <p:nvPr/>
        </p:nvSpPr>
        <p:spPr>
          <a:xfrm>
            <a:off x="4055590"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1" name="Google Shape;1461;p40"/>
          <p:cNvSpPr/>
          <p:nvPr/>
        </p:nvSpPr>
        <p:spPr>
          <a:xfrm>
            <a:off x="4309119"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2" name="Google Shape;1462;p40"/>
          <p:cNvSpPr/>
          <p:nvPr/>
        </p:nvSpPr>
        <p:spPr>
          <a:xfrm>
            <a:off x="2534420"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3" name="Google Shape;1463;p40"/>
          <p:cNvSpPr/>
          <p:nvPr/>
        </p:nvSpPr>
        <p:spPr>
          <a:xfrm>
            <a:off x="2787948"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4" name="Google Shape;1464;p40"/>
          <p:cNvSpPr/>
          <p:nvPr/>
        </p:nvSpPr>
        <p:spPr>
          <a:xfrm>
            <a:off x="3041477"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5" name="Google Shape;1465;p40"/>
          <p:cNvSpPr/>
          <p:nvPr/>
        </p:nvSpPr>
        <p:spPr>
          <a:xfrm>
            <a:off x="3295005"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6" name="Google Shape;1466;p40"/>
          <p:cNvSpPr/>
          <p:nvPr/>
        </p:nvSpPr>
        <p:spPr>
          <a:xfrm>
            <a:off x="3548534"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7" name="Google Shape;1467;p40"/>
          <p:cNvSpPr/>
          <p:nvPr/>
        </p:nvSpPr>
        <p:spPr>
          <a:xfrm>
            <a:off x="3802062"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8" name="Google Shape;1468;p40"/>
          <p:cNvSpPr/>
          <p:nvPr/>
        </p:nvSpPr>
        <p:spPr>
          <a:xfrm>
            <a:off x="4055590"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9" name="Google Shape;1469;p40"/>
          <p:cNvSpPr/>
          <p:nvPr/>
        </p:nvSpPr>
        <p:spPr>
          <a:xfrm>
            <a:off x="4309119"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0" name="Google Shape;1470;p40"/>
          <p:cNvSpPr/>
          <p:nvPr/>
        </p:nvSpPr>
        <p:spPr>
          <a:xfrm>
            <a:off x="2534420"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1" name="Google Shape;1471;p40"/>
          <p:cNvSpPr/>
          <p:nvPr/>
        </p:nvSpPr>
        <p:spPr>
          <a:xfrm>
            <a:off x="2787948"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2" name="Google Shape;1472;p40"/>
          <p:cNvSpPr/>
          <p:nvPr/>
        </p:nvSpPr>
        <p:spPr>
          <a:xfrm>
            <a:off x="3041477"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3" name="Google Shape;1473;p40"/>
          <p:cNvSpPr/>
          <p:nvPr/>
        </p:nvSpPr>
        <p:spPr>
          <a:xfrm>
            <a:off x="3295005"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4" name="Google Shape;1474;p40"/>
          <p:cNvSpPr/>
          <p:nvPr/>
        </p:nvSpPr>
        <p:spPr>
          <a:xfrm>
            <a:off x="3548534"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5" name="Google Shape;1475;p40"/>
          <p:cNvSpPr/>
          <p:nvPr/>
        </p:nvSpPr>
        <p:spPr>
          <a:xfrm>
            <a:off x="3802062"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6" name="Google Shape;1476;p40"/>
          <p:cNvSpPr/>
          <p:nvPr/>
        </p:nvSpPr>
        <p:spPr>
          <a:xfrm>
            <a:off x="4055590"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7" name="Google Shape;1477;p40"/>
          <p:cNvSpPr/>
          <p:nvPr/>
        </p:nvSpPr>
        <p:spPr>
          <a:xfrm>
            <a:off x="4309119"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8" name="Google Shape;1478;p40"/>
          <p:cNvSpPr/>
          <p:nvPr/>
        </p:nvSpPr>
        <p:spPr>
          <a:xfrm>
            <a:off x="2534420"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9" name="Google Shape;1479;p40"/>
          <p:cNvSpPr/>
          <p:nvPr/>
        </p:nvSpPr>
        <p:spPr>
          <a:xfrm>
            <a:off x="2787948"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0" name="Google Shape;1480;p40"/>
          <p:cNvSpPr/>
          <p:nvPr/>
        </p:nvSpPr>
        <p:spPr>
          <a:xfrm>
            <a:off x="3041477"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1" name="Google Shape;1481;p40"/>
          <p:cNvSpPr/>
          <p:nvPr/>
        </p:nvSpPr>
        <p:spPr>
          <a:xfrm>
            <a:off x="3295005"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2" name="Google Shape;1482;p40"/>
          <p:cNvSpPr/>
          <p:nvPr/>
        </p:nvSpPr>
        <p:spPr>
          <a:xfrm>
            <a:off x="3548534"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3" name="Google Shape;1483;p40"/>
          <p:cNvSpPr/>
          <p:nvPr/>
        </p:nvSpPr>
        <p:spPr>
          <a:xfrm>
            <a:off x="3802062"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4" name="Google Shape;1484;p40"/>
          <p:cNvSpPr/>
          <p:nvPr/>
        </p:nvSpPr>
        <p:spPr>
          <a:xfrm>
            <a:off x="4055590"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5" name="Google Shape;1485;p40"/>
          <p:cNvSpPr/>
          <p:nvPr/>
        </p:nvSpPr>
        <p:spPr>
          <a:xfrm>
            <a:off x="4309119"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6" name="Google Shape;1486;p40"/>
          <p:cNvSpPr/>
          <p:nvPr/>
        </p:nvSpPr>
        <p:spPr>
          <a:xfrm>
            <a:off x="2534420"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7" name="Google Shape;1487;p40"/>
          <p:cNvSpPr/>
          <p:nvPr/>
        </p:nvSpPr>
        <p:spPr>
          <a:xfrm>
            <a:off x="2787948"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8" name="Google Shape;1488;p40"/>
          <p:cNvSpPr/>
          <p:nvPr/>
        </p:nvSpPr>
        <p:spPr>
          <a:xfrm>
            <a:off x="3041477"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9" name="Google Shape;1489;p40"/>
          <p:cNvSpPr/>
          <p:nvPr/>
        </p:nvSpPr>
        <p:spPr>
          <a:xfrm>
            <a:off x="3295005"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0" name="Google Shape;1490;p40"/>
          <p:cNvSpPr/>
          <p:nvPr/>
        </p:nvSpPr>
        <p:spPr>
          <a:xfrm>
            <a:off x="3548534"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1" name="Google Shape;1491;p40"/>
          <p:cNvSpPr/>
          <p:nvPr/>
        </p:nvSpPr>
        <p:spPr>
          <a:xfrm>
            <a:off x="3802062"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p40"/>
          <p:cNvSpPr/>
          <p:nvPr/>
        </p:nvSpPr>
        <p:spPr>
          <a:xfrm>
            <a:off x="4055590"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3" name="Google Shape;1493;p40"/>
          <p:cNvSpPr/>
          <p:nvPr/>
        </p:nvSpPr>
        <p:spPr>
          <a:xfrm>
            <a:off x="4309119"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4" name="Google Shape;1494;p40"/>
          <p:cNvSpPr/>
          <p:nvPr/>
        </p:nvSpPr>
        <p:spPr>
          <a:xfrm>
            <a:off x="2534420"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5" name="Google Shape;1495;p40"/>
          <p:cNvSpPr/>
          <p:nvPr/>
        </p:nvSpPr>
        <p:spPr>
          <a:xfrm>
            <a:off x="2787948"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6" name="Google Shape;1496;p40"/>
          <p:cNvSpPr/>
          <p:nvPr/>
        </p:nvSpPr>
        <p:spPr>
          <a:xfrm>
            <a:off x="3041477"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7" name="Google Shape;1497;p40"/>
          <p:cNvSpPr/>
          <p:nvPr/>
        </p:nvSpPr>
        <p:spPr>
          <a:xfrm>
            <a:off x="3295005"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8" name="Google Shape;1498;p40"/>
          <p:cNvSpPr/>
          <p:nvPr/>
        </p:nvSpPr>
        <p:spPr>
          <a:xfrm>
            <a:off x="3548534"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9" name="Google Shape;1499;p40"/>
          <p:cNvSpPr/>
          <p:nvPr/>
        </p:nvSpPr>
        <p:spPr>
          <a:xfrm>
            <a:off x="3802062"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0" name="Google Shape;1500;p40"/>
          <p:cNvSpPr/>
          <p:nvPr/>
        </p:nvSpPr>
        <p:spPr>
          <a:xfrm>
            <a:off x="4055590"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1" name="Google Shape;1501;p40"/>
          <p:cNvSpPr/>
          <p:nvPr/>
        </p:nvSpPr>
        <p:spPr>
          <a:xfrm>
            <a:off x="4309119"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2" name="Google Shape;1502;p40"/>
          <p:cNvSpPr/>
          <p:nvPr/>
        </p:nvSpPr>
        <p:spPr>
          <a:xfrm>
            <a:off x="2787948"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3" name="Google Shape;1503;p40"/>
          <p:cNvSpPr/>
          <p:nvPr/>
        </p:nvSpPr>
        <p:spPr>
          <a:xfrm>
            <a:off x="3041477"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4" name="Google Shape;1504;p40"/>
          <p:cNvSpPr/>
          <p:nvPr/>
        </p:nvSpPr>
        <p:spPr>
          <a:xfrm>
            <a:off x="3295005"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5" name="Google Shape;1505;p40"/>
          <p:cNvSpPr/>
          <p:nvPr/>
        </p:nvSpPr>
        <p:spPr>
          <a:xfrm>
            <a:off x="3548534"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6" name="Google Shape;1506;p40"/>
          <p:cNvSpPr/>
          <p:nvPr/>
        </p:nvSpPr>
        <p:spPr>
          <a:xfrm>
            <a:off x="3802062"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7" name="Google Shape;1507;p40"/>
          <p:cNvSpPr/>
          <p:nvPr/>
        </p:nvSpPr>
        <p:spPr>
          <a:xfrm>
            <a:off x="4055590"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8" name="Google Shape;1508;p40"/>
          <p:cNvSpPr/>
          <p:nvPr/>
        </p:nvSpPr>
        <p:spPr>
          <a:xfrm>
            <a:off x="4309119"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9" name="Google Shape;1509;p40"/>
          <p:cNvSpPr/>
          <p:nvPr/>
        </p:nvSpPr>
        <p:spPr>
          <a:xfrm>
            <a:off x="2534420"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0" name="Google Shape;1510;p40"/>
          <p:cNvSpPr/>
          <p:nvPr/>
        </p:nvSpPr>
        <p:spPr>
          <a:xfrm>
            <a:off x="2787948"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1" name="Google Shape;1511;p40"/>
          <p:cNvSpPr/>
          <p:nvPr/>
        </p:nvSpPr>
        <p:spPr>
          <a:xfrm>
            <a:off x="3041477"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2" name="Google Shape;1512;p40"/>
          <p:cNvSpPr/>
          <p:nvPr/>
        </p:nvSpPr>
        <p:spPr>
          <a:xfrm>
            <a:off x="3295005"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3" name="Google Shape;1513;p40"/>
          <p:cNvSpPr/>
          <p:nvPr/>
        </p:nvSpPr>
        <p:spPr>
          <a:xfrm>
            <a:off x="3548534"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4" name="Google Shape;1514;p40"/>
          <p:cNvSpPr/>
          <p:nvPr/>
        </p:nvSpPr>
        <p:spPr>
          <a:xfrm>
            <a:off x="3802062"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5" name="Google Shape;1515;p40"/>
          <p:cNvSpPr/>
          <p:nvPr/>
        </p:nvSpPr>
        <p:spPr>
          <a:xfrm>
            <a:off x="4055590"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6" name="Google Shape;1516;p40"/>
          <p:cNvSpPr/>
          <p:nvPr/>
        </p:nvSpPr>
        <p:spPr>
          <a:xfrm>
            <a:off x="4309119"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7" name="Google Shape;1517;p40"/>
          <p:cNvSpPr/>
          <p:nvPr/>
        </p:nvSpPr>
        <p:spPr>
          <a:xfrm>
            <a:off x="2534420"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8" name="Google Shape;1518;p40"/>
          <p:cNvSpPr/>
          <p:nvPr/>
        </p:nvSpPr>
        <p:spPr>
          <a:xfrm>
            <a:off x="2787948"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9" name="Google Shape;1519;p40"/>
          <p:cNvSpPr/>
          <p:nvPr/>
        </p:nvSpPr>
        <p:spPr>
          <a:xfrm>
            <a:off x="3041477"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0" name="Google Shape;1520;p40"/>
          <p:cNvSpPr/>
          <p:nvPr/>
        </p:nvSpPr>
        <p:spPr>
          <a:xfrm>
            <a:off x="3295005"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40"/>
          <p:cNvSpPr/>
          <p:nvPr/>
        </p:nvSpPr>
        <p:spPr>
          <a:xfrm>
            <a:off x="3548534"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2" name="Google Shape;1522;p40"/>
          <p:cNvSpPr/>
          <p:nvPr/>
        </p:nvSpPr>
        <p:spPr>
          <a:xfrm>
            <a:off x="3802062"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3" name="Google Shape;1523;p40"/>
          <p:cNvSpPr/>
          <p:nvPr/>
        </p:nvSpPr>
        <p:spPr>
          <a:xfrm>
            <a:off x="4055590"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4" name="Google Shape;1524;p40"/>
          <p:cNvSpPr/>
          <p:nvPr/>
        </p:nvSpPr>
        <p:spPr>
          <a:xfrm>
            <a:off x="4309119"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5" name="Google Shape;1525;p40"/>
          <p:cNvSpPr/>
          <p:nvPr/>
        </p:nvSpPr>
        <p:spPr>
          <a:xfrm>
            <a:off x="2534420"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6" name="Google Shape;1526;p40"/>
          <p:cNvSpPr/>
          <p:nvPr/>
        </p:nvSpPr>
        <p:spPr>
          <a:xfrm>
            <a:off x="2787948"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7" name="Google Shape;1527;p40"/>
          <p:cNvSpPr/>
          <p:nvPr/>
        </p:nvSpPr>
        <p:spPr>
          <a:xfrm>
            <a:off x="3041477"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40"/>
          <p:cNvSpPr/>
          <p:nvPr/>
        </p:nvSpPr>
        <p:spPr>
          <a:xfrm>
            <a:off x="3295005"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p40"/>
          <p:cNvSpPr/>
          <p:nvPr/>
        </p:nvSpPr>
        <p:spPr>
          <a:xfrm>
            <a:off x="3548534"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p40"/>
          <p:cNvSpPr/>
          <p:nvPr/>
        </p:nvSpPr>
        <p:spPr>
          <a:xfrm>
            <a:off x="3802062"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1" name="Google Shape;1531;p40"/>
          <p:cNvSpPr/>
          <p:nvPr/>
        </p:nvSpPr>
        <p:spPr>
          <a:xfrm>
            <a:off x="4055590"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2" name="Google Shape;1532;p40"/>
          <p:cNvSpPr/>
          <p:nvPr/>
        </p:nvSpPr>
        <p:spPr>
          <a:xfrm>
            <a:off x="4309119"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p40"/>
          <p:cNvSpPr/>
          <p:nvPr/>
        </p:nvSpPr>
        <p:spPr>
          <a:xfrm>
            <a:off x="2534420"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4" name="Google Shape;1534;p40"/>
          <p:cNvSpPr/>
          <p:nvPr/>
        </p:nvSpPr>
        <p:spPr>
          <a:xfrm>
            <a:off x="2787948"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5" name="Google Shape;1535;p40"/>
          <p:cNvSpPr/>
          <p:nvPr/>
        </p:nvSpPr>
        <p:spPr>
          <a:xfrm>
            <a:off x="3041477"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6" name="Google Shape;1536;p40"/>
          <p:cNvSpPr/>
          <p:nvPr/>
        </p:nvSpPr>
        <p:spPr>
          <a:xfrm>
            <a:off x="3295005"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7" name="Google Shape;1537;p40"/>
          <p:cNvSpPr/>
          <p:nvPr/>
        </p:nvSpPr>
        <p:spPr>
          <a:xfrm>
            <a:off x="3548534"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p40"/>
          <p:cNvSpPr/>
          <p:nvPr/>
        </p:nvSpPr>
        <p:spPr>
          <a:xfrm>
            <a:off x="3802062"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p40"/>
          <p:cNvSpPr/>
          <p:nvPr/>
        </p:nvSpPr>
        <p:spPr>
          <a:xfrm>
            <a:off x="4055590"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0" name="Google Shape;1540;p40"/>
          <p:cNvSpPr/>
          <p:nvPr/>
        </p:nvSpPr>
        <p:spPr>
          <a:xfrm>
            <a:off x="4309119"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1" name="Google Shape;1541;p40"/>
          <p:cNvSpPr/>
          <p:nvPr/>
        </p:nvSpPr>
        <p:spPr>
          <a:xfrm>
            <a:off x="2534420"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2" name="Google Shape;1542;p40"/>
          <p:cNvSpPr/>
          <p:nvPr/>
        </p:nvSpPr>
        <p:spPr>
          <a:xfrm>
            <a:off x="2787948"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3" name="Google Shape;1543;p40"/>
          <p:cNvSpPr/>
          <p:nvPr/>
        </p:nvSpPr>
        <p:spPr>
          <a:xfrm>
            <a:off x="3041477"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40"/>
          <p:cNvSpPr/>
          <p:nvPr/>
        </p:nvSpPr>
        <p:spPr>
          <a:xfrm>
            <a:off x="3295005"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5" name="Google Shape;1545;p40"/>
          <p:cNvSpPr/>
          <p:nvPr/>
        </p:nvSpPr>
        <p:spPr>
          <a:xfrm>
            <a:off x="3548534"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6" name="Google Shape;1546;p40"/>
          <p:cNvSpPr/>
          <p:nvPr/>
        </p:nvSpPr>
        <p:spPr>
          <a:xfrm>
            <a:off x="3802062"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7" name="Google Shape;1547;p40"/>
          <p:cNvSpPr/>
          <p:nvPr/>
        </p:nvSpPr>
        <p:spPr>
          <a:xfrm>
            <a:off x="4055590"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8" name="Google Shape;1548;p40"/>
          <p:cNvSpPr/>
          <p:nvPr/>
        </p:nvSpPr>
        <p:spPr>
          <a:xfrm>
            <a:off x="4309119"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9" name="Google Shape;1549;p40"/>
          <p:cNvSpPr/>
          <p:nvPr/>
        </p:nvSpPr>
        <p:spPr>
          <a:xfrm>
            <a:off x="2534420"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0" name="Google Shape;1550;p40"/>
          <p:cNvSpPr/>
          <p:nvPr/>
        </p:nvSpPr>
        <p:spPr>
          <a:xfrm>
            <a:off x="2787948"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1" name="Google Shape;1551;p40"/>
          <p:cNvSpPr/>
          <p:nvPr/>
        </p:nvSpPr>
        <p:spPr>
          <a:xfrm>
            <a:off x="3041477"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2" name="Google Shape;1552;p40"/>
          <p:cNvSpPr/>
          <p:nvPr/>
        </p:nvSpPr>
        <p:spPr>
          <a:xfrm>
            <a:off x="3295005"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3" name="Google Shape;1553;p40"/>
          <p:cNvSpPr/>
          <p:nvPr/>
        </p:nvSpPr>
        <p:spPr>
          <a:xfrm>
            <a:off x="3548534"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4" name="Google Shape;1554;p40"/>
          <p:cNvSpPr/>
          <p:nvPr/>
        </p:nvSpPr>
        <p:spPr>
          <a:xfrm>
            <a:off x="3802062"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5" name="Google Shape;1555;p40"/>
          <p:cNvSpPr/>
          <p:nvPr/>
        </p:nvSpPr>
        <p:spPr>
          <a:xfrm>
            <a:off x="4055590"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6" name="Google Shape;1556;p40"/>
          <p:cNvSpPr/>
          <p:nvPr/>
        </p:nvSpPr>
        <p:spPr>
          <a:xfrm>
            <a:off x="4309119"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7" name="Google Shape;1557;p40"/>
          <p:cNvSpPr/>
          <p:nvPr/>
        </p:nvSpPr>
        <p:spPr>
          <a:xfrm>
            <a:off x="4581595"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8" name="Google Shape;1558;p40"/>
          <p:cNvSpPr/>
          <p:nvPr/>
        </p:nvSpPr>
        <p:spPr>
          <a:xfrm>
            <a:off x="4835123"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9" name="Google Shape;1559;p40"/>
          <p:cNvSpPr/>
          <p:nvPr/>
        </p:nvSpPr>
        <p:spPr>
          <a:xfrm>
            <a:off x="5088652"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0" name="Google Shape;1560;p40"/>
          <p:cNvSpPr/>
          <p:nvPr/>
        </p:nvSpPr>
        <p:spPr>
          <a:xfrm>
            <a:off x="5342180"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40"/>
          <p:cNvSpPr/>
          <p:nvPr/>
        </p:nvSpPr>
        <p:spPr>
          <a:xfrm>
            <a:off x="5595709"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40"/>
          <p:cNvSpPr/>
          <p:nvPr/>
        </p:nvSpPr>
        <p:spPr>
          <a:xfrm>
            <a:off x="5849237"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40"/>
          <p:cNvSpPr/>
          <p:nvPr/>
        </p:nvSpPr>
        <p:spPr>
          <a:xfrm>
            <a:off x="6102765"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40"/>
          <p:cNvSpPr/>
          <p:nvPr/>
        </p:nvSpPr>
        <p:spPr>
          <a:xfrm>
            <a:off x="6356294"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5" name="Google Shape;1565;p40"/>
          <p:cNvSpPr/>
          <p:nvPr/>
        </p:nvSpPr>
        <p:spPr>
          <a:xfrm>
            <a:off x="4581595"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6" name="Google Shape;1566;p40"/>
          <p:cNvSpPr/>
          <p:nvPr/>
        </p:nvSpPr>
        <p:spPr>
          <a:xfrm>
            <a:off x="4835123"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40"/>
          <p:cNvSpPr/>
          <p:nvPr/>
        </p:nvSpPr>
        <p:spPr>
          <a:xfrm>
            <a:off x="5088652"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40"/>
          <p:cNvSpPr/>
          <p:nvPr/>
        </p:nvSpPr>
        <p:spPr>
          <a:xfrm>
            <a:off x="5342180"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40"/>
          <p:cNvSpPr/>
          <p:nvPr/>
        </p:nvSpPr>
        <p:spPr>
          <a:xfrm>
            <a:off x="5595709"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40"/>
          <p:cNvSpPr/>
          <p:nvPr/>
        </p:nvSpPr>
        <p:spPr>
          <a:xfrm>
            <a:off x="5849237"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40"/>
          <p:cNvSpPr/>
          <p:nvPr/>
        </p:nvSpPr>
        <p:spPr>
          <a:xfrm>
            <a:off x="6102765" y="283457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40"/>
          <p:cNvSpPr/>
          <p:nvPr/>
        </p:nvSpPr>
        <p:spPr>
          <a:xfrm>
            <a:off x="6356294" y="283457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40"/>
          <p:cNvSpPr/>
          <p:nvPr/>
        </p:nvSpPr>
        <p:spPr>
          <a:xfrm>
            <a:off x="4581595"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4" name="Google Shape;1574;p40"/>
          <p:cNvSpPr/>
          <p:nvPr/>
        </p:nvSpPr>
        <p:spPr>
          <a:xfrm>
            <a:off x="4835123"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5" name="Google Shape;1575;p40"/>
          <p:cNvSpPr/>
          <p:nvPr/>
        </p:nvSpPr>
        <p:spPr>
          <a:xfrm>
            <a:off x="5088652"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6" name="Google Shape;1576;p40"/>
          <p:cNvSpPr/>
          <p:nvPr/>
        </p:nvSpPr>
        <p:spPr>
          <a:xfrm>
            <a:off x="5342180"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40"/>
          <p:cNvSpPr/>
          <p:nvPr/>
        </p:nvSpPr>
        <p:spPr>
          <a:xfrm>
            <a:off x="5595709"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8" name="Google Shape;1578;p40"/>
          <p:cNvSpPr/>
          <p:nvPr/>
        </p:nvSpPr>
        <p:spPr>
          <a:xfrm>
            <a:off x="5849237"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9" name="Google Shape;1579;p40"/>
          <p:cNvSpPr/>
          <p:nvPr/>
        </p:nvSpPr>
        <p:spPr>
          <a:xfrm>
            <a:off x="6102765"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0" name="Google Shape;1580;p40"/>
          <p:cNvSpPr/>
          <p:nvPr/>
        </p:nvSpPr>
        <p:spPr>
          <a:xfrm>
            <a:off x="6356294"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1" name="Google Shape;1581;p40"/>
          <p:cNvSpPr/>
          <p:nvPr/>
        </p:nvSpPr>
        <p:spPr>
          <a:xfrm>
            <a:off x="4581595"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2" name="Google Shape;1582;p40"/>
          <p:cNvSpPr/>
          <p:nvPr/>
        </p:nvSpPr>
        <p:spPr>
          <a:xfrm>
            <a:off x="4835123"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40"/>
          <p:cNvSpPr/>
          <p:nvPr/>
        </p:nvSpPr>
        <p:spPr>
          <a:xfrm>
            <a:off x="5088652"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4" name="Google Shape;1584;p40"/>
          <p:cNvSpPr/>
          <p:nvPr/>
        </p:nvSpPr>
        <p:spPr>
          <a:xfrm>
            <a:off x="5342180"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5" name="Google Shape;1585;p40"/>
          <p:cNvSpPr/>
          <p:nvPr/>
        </p:nvSpPr>
        <p:spPr>
          <a:xfrm>
            <a:off x="5595709"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6" name="Google Shape;1586;p40"/>
          <p:cNvSpPr/>
          <p:nvPr/>
        </p:nvSpPr>
        <p:spPr>
          <a:xfrm>
            <a:off x="5849237"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7" name="Google Shape;1587;p40"/>
          <p:cNvSpPr/>
          <p:nvPr/>
        </p:nvSpPr>
        <p:spPr>
          <a:xfrm>
            <a:off x="6102765"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8" name="Google Shape;1588;p40"/>
          <p:cNvSpPr/>
          <p:nvPr/>
        </p:nvSpPr>
        <p:spPr>
          <a:xfrm>
            <a:off x="6356294"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9" name="Google Shape;1589;p40"/>
          <p:cNvSpPr/>
          <p:nvPr/>
        </p:nvSpPr>
        <p:spPr>
          <a:xfrm>
            <a:off x="4581595"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40"/>
          <p:cNvSpPr/>
          <p:nvPr/>
        </p:nvSpPr>
        <p:spPr>
          <a:xfrm>
            <a:off x="4835123"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1" name="Google Shape;1591;p40"/>
          <p:cNvSpPr/>
          <p:nvPr/>
        </p:nvSpPr>
        <p:spPr>
          <a:xfrm>
            <a:off x="5088652"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2" name="Google Shape;1592;p40"/>
          <p:cNvSpPr/>
          <p:nvPr/>
        </p:nvSpPr>
        <p:spPr>
          <a:xfrm>
            <a:off x="5342180"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3" name="Google Shape;1593;p40"/>
          <p:cNvSpPr/>
          <p:nvPr/>
        </p:nvSpPr>
        <p:spPr>
          <a:xfrm>
            <a:off x="5595709"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4" name="Google Shape;1594;p40"/>
          <p:cNvSpPr/>
          <p:nvPr/>
        </p:nvSpPr>
        <p:spPr>
          <a:xfrm>
            <a:off x="5849237"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5" name="Google Shape;1595;p40"/>
          <p:cNvSpPr/>
          <p:nvPr/>
        </p:nvSpPr>
        <p:spPr>
          <a:xfrm>
            <a:off x="6102765"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6" name="Google Shape;1596;p40"/>
          <p:cNvSpPr/>
          <p:nvPr/>
        </p:nvSpPr>
        <p:spPr>
          <a:xfrm>
            <a:off x="6356294"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7" name="Google Shape;1597;p40"/>
          <p:cNvSpPr/>
          <p:nvPr/>
        </p:nvSpPr>
        <p:spPr>
          <a:xfrm>
            <a:off x="4581595"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8" name="Google Shape;1598;p40"/>
          <p:cNvSpPr/>
          <p:nvPr/>
        </p:nvSpPr>
        <p:spPr>
          <a:xfrm>
            <a:off x="4835123"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9" name="Google Shape;1599;p40"/>
          <p:cNvSpPr/>
          <p:nvPr/>
        </p:nvSpPr>
        <p:spPr>
          <a:xfrm>
            <a:off x="5088652"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0" name="Google Shape;1600;p40"/>
          <p:cNvSpPr/>
          <p:nvPr/>
        </p:nvSpPr>
        <p:spPr>
          <a:xfrm>
            <a:off x="5342180"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1" name="Google Shape;1601;p40"/>
          <p:cNvSpPr/>
          <p:nvPr/>
        </p:nvSpPr>
        <p:spPr>
          <a:xfrm>
            <a:off x="5595709" y="3848684"/>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2" name="Google Shape;1602;p40"/>
          <p:cNvSpPr/>
          <p:nvPr/>
        </p:nvSpPr>
        <p:spPr>
          <a:xfrm>
            <a:off x="5849237" y="3848684"/>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40"/>
          <p:cNvSpPr/>
          <p:nvPr/>
        </p:nvSpPr>
        <p:spPr>
          <a:xfrm>
            <a:off x="6102765" y="3848684"/>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40"/>
          <p:cNvSpPr/>
          <p:nvPr/>
        </p:nvSpPr>
        <p:spPr>
          <a:xfrm>
            <a:off x="6356294"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p40"/>
          <p:cNvSpPr/>
          <p:nvPr/>
        </p:nvSpPr>
        <p:spPr>
          <a:xfrm>
            <a:off x="4581595"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6" name="Google Shape;1606;p40"/>
          <p:cNvSpPr/>
          <p:nvPr/>
        </p:nvSpPr>
        <p:spPr>
          <a:xfrm>
            <a:off x="4835123"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7" name="Google Shape;1607;p40"/>
          <p:cNvSpPr/>
          <p:nvPr/>
        </p:nvSpPr>
        <p:spPr>
          <a:xfrm>
            <a:off x="5088652"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8" name="Google Shape;1608;p40"/>
          <p:cNvSpPr/>
          <p:nvPr/>
        </p:nvSpPr>
        <p:spPr>
          <a:xfrm>
            <a:off x="5342180"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9" name="Google Shape;1609;p40"/>
          <p:cNvSpPr/>
          <p:nvPr/>
        </p:nvSpPr>
        <p:spPr>
          <a:xfrm>
            <a:off x="5595709"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40"/>
          <p:cNvSpPr/>
          <p:nvPr/>
        </p:nvSpPr>
        <p:spPr>
          <a:xfrm>
            <a:off x="5849237"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40"/>
          <p:cNvSpPr/>
          <p:nvPr/>
        </p:nvSpPr>
        <p:spPr>
          <a:xfrm>
            <a:off x="6102765"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40"/>
          <p:cNvSpPr/>
          <p:nvPr/>
        </p:nvSpPr>
        <p:spPr>
          <a:xfrm>
            <a:off x="6356294"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40"/>
          <p:cNvSpPr/>
          <p:nvPr/>
        </p:nvSpPr>
        <p:spPr>
          <a:xfrm>
            <a:off x="4581595"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40"/>
          <p:cNvSpPr/>
          <p:nvPr/>
        </p:nvSpPr>
        <p:spPr>
          <a:xfrm>
            <a:off x="4835123"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40"/>
          <p:cNvSpPr/>
          <p:nvPr/>
        </p:nvSpPr>
        <p:spPr>
          <a:xfrm>
            <a:off x="5088652"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40"/>
          <p:cNvSpPr/>
          <p:nvPr/>
        </p:nvSpPr>
        <p:spPr>
          <a:xfrm>
            <a:off x="5342180"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7" name="Google Shape;1617;p40"/>
          <p:cNvSpPr/>
          <p:nvPr/>
        </p:nvSpPr>
        <p:spPr>
          <a:xfrm>
            <a:off x="5595709"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8" name="Google Shape;1618;p40"/>
          <p:cNvSpPr/>
          <p:nvPr/>
        </p:nvSpPr>
        <p:spPr>
          <a:xfrm>
            <a:off x="5849237"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p40"/>
          <p:cNvSpPr/>
          <p:nvPr/>
        </p:nvSpPr>
        <p:spPr>
          <a:xfrm>
            <a:off x="6102765"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40"/>
          <p:cNvSpPr/>
          <p:nvPr/>
        </p:nvSpPr>
        <p:spPr>
          <a:xfrm>
            <a:off x="6356294"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1" name="Google Shape;1621;p40"/>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SSAA renders at a higher resolution then downsamples.</a:t>
            </a:r>
            <a:endParaRPr sz="1200" b="1" i="0" u="none" strike="noStrike" cap="none">
              <a:solidFill>
                <a:schemeClr val="dk2"/>
              </a:solidFill>
              <a:latin typeface="Lato"/>
              <a:ea typeface="Lato"/>
              <a:cs typeface="Lato"/>
              <a:sym typeface="Lato"/>
            </a:endParaRPr>
          </a:p>
        </p:txBody>
      </p:sp>
      <p:grpSp>
        <p:nvGrpSpPr>
          <p:cNvPr id="1622" name="Google Shape;1622;p40"/>
          <p:cNvGrpSpPr/>
          <p:nvPr/>
        </p:nvGrpSpPr>
        <p:grpSpPr>
          <a:xfrm>
            <a:off x="2534400" y="534100"/>
            <a:ext cx="4075200" cy="4075200"/>
            <a:chOff x="1876000" y="459675"/>
            <a:chExt cx="4075200" cy="4075200"/>
          </a:xfrm>
        </p:grpSpPr>
        <p:sp>
          <p:nvSpPr>
            <p:cNvPr id="1623" name="Google Shape;1623;p40"/>
            <p:cNvSpPr/>
            <p:nvPr/>
          </p:nvSpPr>
          <p:spPr>
            <a:xfrm>
              <a:off x="18760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4" name="Google Shape;1624;p40"/>
            <p:cNvSpPr/>
            <p:nvPr/>
          </p:nvSpPr>
          <p:spPr>
            <a:xfrm>
              <a:off x="23854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5" name="Google Shape;1625;p40"/>
            <p:cNvSpPr/>
            <p:nvPr/>
          </p:nvSpPr>
          <p:spPr>
            <a:xfrm>
              <a:off x="28948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6" name="Google Shape;1626;p40"/>
            <p:cNvSpPr/>
            <p:nvPr/>
          </p:nvSpPr>
          <p:spPr>
            <a:xfrm>
              <a:off x="34042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p40"/>
            <p:cNvSpPr/>
            <p:nvPr/>
          </p:nvSpPr>
          <p:spPr>
            <a:xfrm>
              <a:off x="39136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8" name="Google Shape;1628;p40"/>
            <p:cNvSpPr/>
            <p:nvPr/>
          </p:nvSpPr>
          <p:spPr>
            <a:xfrm>
              <a:off x="44230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9" name="Google Shape;1629;p40"/>
            <p:cNvSpPr/>
            <p:nvPr/>
          </p:nvSpPr>
          <p:spPr>
            <a:xfrm>
              <a:off x="49324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0" name="Google Shape;1630;p40"/>
            <p:cNvSpPr/>
            <p:nvPr/>
          </p:nvSpPr>
          <p:spPr>
            <a:xfrm>
              <a:off x="54418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40"/>
            <p:cNvSpPr/>
            <p:nvPr/>
          </p:nvSpPr>
          <p:spPr>
            <a:xfrm>
              <a:off x="18760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p40"/>
            <p:cNvSpPr/>
            <p:nvPr/>
          </p:nvSpPr>
          <p:spPr>
            <a:xfrm>
              <a:off x="23854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p40"/>
            <p:cNvSpPr/>
            <p:nvPr/>
          </p:nvSpPr>
          <p:spPr>
            <a:xfrm>
              <a:off x="28948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p40"/>
            <p:cNvSpPr/>
            <p:nvPr/>
          </p:nvSpPr>
          <p:spPr>
            <a:xfrm>
              <a:off x="34042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p40"/>
            <p:cNvSpPr/>
            <p:nvPr/>
          </p:nvSpPr>
          <p:spPr>
            <a:xfrm>
              <a:off x="39136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6" name="Google Shape;1636;p40"/>
            <p:cNvSpPr/>
            <p:nvPr/>
          </p:nvSpPr>
          <p:spPr>
            <a:xfrm>
              <a:off x="44230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7" name="Google Shape;1637;p40"/>
            <p:cNvSpPr/>
            <p:nvPr/>
          </p:nvSpPr>
          <p:spPr>
            <a:xfrm>
              <a:off x="49324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8" name="Google Shape;1638;p40"/>
            <p:cNvSpPr/>
            <p:nvPr/>
          </p:nvSpPr>
          <p:spPr>
            <a:xfrm>
              <a:off x="54418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9" name="Google Shape;1639;p40"/>
            <p:cNvSpPr/>
            <p:nvPr/>
          </p:nvSpPr>
          <p:spPr>
            <a:xfrm>
              <a:off x="18760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p40"/>
            <p:cNvSpPr/>
            <p:nvPr/>
          </p:nvSpPr>
          <p:spPr>
            <a:xfrm>
              <a:off x="23854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40"/>
            <p:cNvSpPr/>
            <p:nvPr/>
          </p:nvSpPr>
          <p:spPr>
            <a:xfrm>
              <a:off x="28948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2" name="Google Shape;1642;p40"/>
            <p:cNvSpPr/>
            <p:nvPr/>
          </p:nvSpPr>
          <p:spPr>
            <a:xfrm>
              <a:off x="34042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3" name="Google Shape;1643;p40"/>
            <p:cNvSpPr/>
            <p:nvPr/>
          </p:nvSpPr>
          <p:spPr>
            <a:xfrm>
              <a:off x="39136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4" name="Google Shape;1644;p40"/>
            <p:cNvSpPr/>
            <p:nvPr/>
          </p:nvSpPr>
          <p:spPr>
            <a:xfrm>
              <a:off x="44230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5" name="Google Shape;1645;p40"/>
            <p:cNvSpPr/>
            <p:nvPr/>
          </p:nvSpPr>
          <p:spPr>
            <a:xfrm>
              <a:off x="49324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40"/>
            <p:cNvSpPr/>
            <p:nvPr/>
          </p:nvSpPr>
          <p:spPr>
            <a:xfrm>
              <a:off x="54418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7" name="Google Shape;1647;p40"/>
            <p:cNvSpPr/>
            <p:nvPr/>
          </p:nvSpPr>
          <p:spPr>
            <a:xfrm>
              <a:off x="18760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8" name="Google Shape;1648;p40"/>
            <p:cNvSpPr/>
            <p:nvPr/>
          </p:nvSpPr>
          <p:spPr>
            <a:xfrm>
              <a:off x="23854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9" name="Google Shape;1649;p40"/>
            <p:cNvSpPr/>
            <p:nvPr/>
          </p:nvSpPr>
          <p:spPr>
            <a:xfrm>
              <a:off x="28948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0" name="Google Shape;1650;p40"/>
            <p:cNvSpPr/>
            <p:nvPr/>
          </p:nvSpPr>
          <p:spPr>
            <a:xfrm>
              <a:off x="34042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1" name="Google Shape;1651;p40"/>
            <p:cNvSpPr/>
            <p:nvPr/>
          </p:nvSpPr>
          <p:spPr>
            <a:xfrm>
              <a:off x="39136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2" name="Google Shape;1652;p40"/>
            <p:cNvSpPr/>
            <p:nvPr/>
          </p:nvSpPr>
          <p:spPr>
            <a:xfrm>
              <a:off x="44230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3" name="Google Shape;1653;p40"/>
            <p:cNvSpPr/>
            <p:nvPr/>
          </p:nvSpPr>
          <p:spPr>
            <a:xfrm>
              <a:off x="49324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4" name="Google Shape;1654;p40"/>
            <p:cNvSpPr/>
            <p:nvPr/>
          </p:nvSpPr>
          <p:spPr>
            <a:xfrm>
              <a:off x="54418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4" name="Google Shape;1364;p40"/>
            <p:cNvSpPr/>
            <p:nvPr/>
          </p:nvSpPr>
          <p:spPr>
            <a:xfrm>
              <a:off x="18760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5" name="Google Shape;1655;p40"/>
            <p:cNvSpPr/>
            <p:nvPr/>
          </p:nvSpPr>
          <p:spPr>
            <a:xfrm>
              <a:off x="23854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6" name="Google Shape;1656;p40"/>
            <p:cNvSpPr/>
            <p:nvPr/>
          </p:nvSpPr>
          <p:spPr>
            <a:xfrm>
              <a:off x="28948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7" name="Google Shape;1657;p40"/>
            <p:cNvSpPr/>
            <p:nvPr/>
          </p:nvSpPr>
          <p:spPr>
            <a:xfrm>
              <a:off x="34042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8" name="Google Shape;1658;p40"/>
            <p:cNvSpPr/>
            <p:nvPr/>
          </p:nvSpPr>
          <p:spPr>
            <a:xfrm>
              <a:off x="39136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9" name="Google Shape;1659;p40"/>
            <p:cNvSpPr/>
            <p:nvPr/>
          </p:nvSpPr>
          <p:spPr>
            <a:xfrm>
              <a:off x="44230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0" name="Google Shape;1660;p40"/>
            <p:cNvSpPr/>
            <p:nvPr/>
          </p:nvSpPr>
          <p:spPr>
            <a:xfrm>
              <a:off x="49324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1" name="Google Shape;1661;p40"/>
            <p:cNvSpPr/>
            <p:nvPr/>
          </p:nvSpPr>
          <p:spPr>
            <a:xfrm>
              <a:off x="54418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2" name="Google Shape;1662;p40"/>
            <p:cNvSpPr/>
            <p:nvPr/>
          </p:nvSpPr>
          <p:spPr>
            <a:xfrm>
              <a:off x="18760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3" name="Google Shape;1663;p40"/>
            <p:cNvSpPr/>
            <p:nvPr/>
          </p:nvSpPr>
          <p:spPr>
            <a:xfrm>
              <a:off x="23854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4" name="Google Shape;1664;p40"/>
            <p:cNvSpPr/>
            <p:nvPr/>
          </p:nvSpPr>
          <p:spPr>
            <a:xfrm>
              <a:off x="28948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5" name="Google Shape;1665;p40"/>
            <p:cNvSpPr/>
            <p:nvPr/>
          </p:nvSpPr>
          <p:spPr>
            <a:xfrm>
              <a:off x="34042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6" name="Google Shape;1666;p40"/>
            <p:cNvSpPr/>
            <p:nvPr/>
          </p:nvSpPr>
          <p:spPr>
            <a:xfrm>
              <a:off x="39136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7" name="Google Shape;1667;p40"/>
            <p:cNvSpPr/>
            <p:nvPr/>
          </p:nvSpPr>
          <p:spPr>
            <a:xfrm>
              <a:off x="44230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8" name="Google Shape;1668;p40"/>
            <p:cNvSpPr/>
            <p:nvPr/>
          </p:nvSpPr>
          <p:spPr>
            <a:xfrm>
              <a:off x="49324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9" name="Google Shape;1669;p40"/>
            <p:cNvSpPr/>
            <p:nvPr/>
          </p:nvSpPr>
          <p:spPr>
            <a:xfrm>
              <a:off x="54418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0" name="Google Shape;1670;p40"/>
            <p:cNvSpPr/>
            <p:nvPr/>
          </p:nvSpPr>
          <p:spPr>
            <a:xfrm>
              <a:off x="18760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1" name="Google Shape;1671;p40"/>
            <p:cNvSpPr/>
            <p:nvPr/>
          </p:nvSpPr>
          <p:spPr>
            <a:xfrm>
              <a:off x="23854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2" name="Google Shape;1672;p40"/>
            <p:cNvSpPr/>
            <p:nvPr/>
          </p:nvSpPr>
          <p:spPr>
            <a:xfrm>
              <a:off x="28948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3" name="Google Shape;1673;p40"/>
            <p:cNvSpPr/>
            <p:nvPr/>
          </p:nvSpPr>
          <p:spPr>
            <a:xfrm>
              <a:off x="34042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4" name="Google Shape;1674;p40"/>
            <p:cNvSpPr/>
            <p:nvPr/>
          </p:nvSpPr>
          <p:spPr>
            <a:xfrm>
              <a:off x="39136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5" name="Google Shape;1675;p40"/>
            <p:cNvSpPr/>
            <p:nvPr/>
          </p:nvSpPr>
          <p:spPr>
            <a:xfrm>
              <a:off x="44230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6" name="Google Shape;1676;p40"/>
            <p:cNvSpPr/>
            <p:nvPr/>
          </p:nvSpPr>
          <p:spPr>
            <a:xfrm>
              <a:off x="49324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7" name="Google Shape;1677;p40"/>
            <p:cNvSpPr/>
            <p:nvPr/>
          </p:nvSpPr>
          <p:spPr>
            <a:xfrm>
              <a:off x="54418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8" name="Google Shape;1678;p40"/>
            <p:cNvSpPr/>
            <p:nvPr/>
          </p:nvSpPr>
          <p:spPr>
            <a:xfrm>
              <a:off x="18760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9" name="Google Shape;1679;p40"/>
            <p:cNvSpPr/>
            <p:nvPr/>
          </p:nvSpPr>
          <p:spPr>
            <a:xfrm>
              <a:off x="23854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40"/>
            <p:cNvSpPr/>
            <p:nvPr/>
          </p:nvSpPr>
          <p:spPr>
            <a:xfrm>
              <a:off x="28948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40"/>
            <p:cNvSpPr/>
            <p:nvPr/>
          </p:nvSpPr>
          <p:spPr>
            <a:xfrm>
              <a:off x="34042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2" name="Google Shape;1682;p40"/>
            <p:cNvSpPr/>
            <p:nvPr/>
          </p:nvSpPr>
          <p:spPr>
            <a:xfrm>
              <a:off x="39136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3" name="Google Shape;1683;p40"/>
            <p:cNvSpPr/>
            <p:nvPr/>
          </p:nvSpPr>
          <p:spPr>
            <a:xfrm>
              <a:off x="44230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4" name="Google Shape;1684;p40"/>
            <p:cNvSpPr/>
            <p:nvPr/>
          </p:nvSpPr>
          <p:spPr>
            <a:xfrm>
              <a:off x="49324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5" name="Google Shape;1685;p40"/>
            <p:cNvSpPr/>
            <p:nvPr/>
          </p:nvSpPr>
          <p:spPr>
            <a:xfrm>
              <a:off x="54418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41"/>
          <p:cNvGrpSpPr/>
          <p:nvPr/>
        </p:nvGrpSpPr>
        <p:grpSpPr>
          <a:xfrm>
            <a:off x="2534400" y="534100"/>
            <a:ext cx="4075200" cy="4075200"/>
            <a:chOff x="2534400" y="534100"/>
            <a:chExt cx="4075200" cy="4075200"/>
          </a:xfrm>
        </p:grpSpPr>
        <p:sp>
          <p:nvSpPr>
            <p:cNvPr id="1691" name="Google Shape;1691;p41"/>
            <p:cNvSpPr/>
            <p:nvPr/>
          </p:nvSpPr>
          <p:spPr>
            <a:xfrm>
              <a:off x="25344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2" name="Google Shape;1692;p41"/>
            <p:cNvSpPr/>
            <p:nvPr/>
          </p:nvSpPr>
          <p:spPr>
            <a:xfrm>
              <a:off x="30438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3" name="Google Shape;1693;p41"/>
            <p:cNvSpPr/>
            <p:nvPr/>
          </p:nvSpPr>
          <p:spPr>
            <a:xfrm>
              <a:off x="35532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4" name="Google Shape;1694;p41"/>
            <p:cNvSpPr/>
            <p:nvPr/>
          </p:nvSpPr>
          <p:spPr>
            <a:xfrm>
              <a:off x="40626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5" name="Google Shape;1695;p41"/>
            <p:cNvSpPr/>
            <p:nvPr/>
          </p:nvSpPr>
          <p:spPr>
            <a:xfrm>
              <a:off x="45720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6" name="Google Shape;1696;p41"/>
            <p:cNvSpPr/>
            <p:nvPr/>
          </p:nvSpPr>
          <p:spPr>
            <a:xfrm>
              <a:off x="50814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7" name="Google Shape;1697;p41"/>
            <p:cNvSpPr/>
            <p:nvPr/>
          </p:nvSpPr>
          <p:spPr>
            <a:xfrm>
              <a:off x="55908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8" name="Google Shape;1698;p41"/>
            <p:cNvSpPr/>
            <p:nvPr/>
          </p:nvSpPr>
          <p:spPr>
            <a:xfrm>
              <a:off x="61002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9" name="Google Shape;1699;p41"/>
            <p:cNvSpPr/>
            <p:nvPr/>
          </p:nvSpPr>
          <p:spPr>
            <a:xfrm>
              <a:off x="25344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0" name="Google Shape;1700;p41"/>
            <p:cNvSpPr/>
            <p:nvPr/>
          </p:nvSpPr>
          <p:spPr>
            <a:xfrm>
              <a:off x="30438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1" name="Google Shape;1701;p41"/>
            <p:cNvSpPr/>
            <p:nvPr/>
          </p:nvSpPr>
          <p:spPr>
            <a:xfrm>
              <a:off x="35532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2" name="Google Shape;1702;p41"/>
            <p:cNvSpPr/>
            <p:nvPr/>
          </p:nvSpPr>
          <p:spPr>
            <a:xfrm>
              <a:off x="40626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41"/>
            <p:cNvSpPr/>
            <p:nvPr/>
          </p:nvSpPr>
          <p:spPr>
            <a:xfrm>
              <a:off x="4572000" y="1043500"/>
              <a:ext cx="509400" cy="509400"/>
            </a:xfrm>
            <a:prstGeom prst="rect">
              <a:avLst/>
            </a:prstGeom>
            <a:solidFill>
              <a:srgbClr val="EB5600">
                <a:alpha val="2000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4" name="Google Shape;1704;p41"/>
            <p:cNvSpPr/>
            <p:nvPr/>
          </p:nvSpPr>
          <p:spPr>
            <a:xfrm>
              <a:off x="5081400" y="1043500"/>
              <a:ext cx="509400" cy="509400"/>
            </a:xfrm>
            <a:prstGeom prst="rect">
              <a:avLst/>
            </a:prstGeom>
            <a:solidFill>
              <a:srgbClr val="EB5600">
                <a:alpha val="2000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41"/>
            <p:cNvSpPr/>
            <p:nvPr/>
          </p:nvSpPr>
          <p:spPr>
            <a:xfrm>
              <a:off x="55908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41"/>
            <p:cNvSpPr/>
            <p:nvPr/>
          </p:nvSpPr>
          <p:spPr>
            <a:xfrm>
              <a:off x="61002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41"/>
            <p:cNvSpPr/>
            <p:nvPr/>
          </p:nvSpPr>
          <p:spPr>
            <a:xfrm>
              <a:off x="25344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41"/>
            <p:cNvSpPr/>
            <p:nvPr/>
          </p:nvSpPr>
          <p:spPr>
            <a:xfrm>
              <a:off x="30438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9" name="Google Shape;1709;p41"/>
            <p:cNvSpPr/>
            <p:nvPr/>
          </p:nvSpPr>
          <p:spPr>
            <a:xfrm>
              <a:off x="35532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0" name="Google Shape;1710;p41"/>
            <p:cNvSpPr/>
            <p:nvPr/>
          </p:nvSpPr>
          <p:spPr>
            <a:xfrm>
              <a:off x="4062600" y="1552900"/>
              <a:ext cx="509400" cy="509400"/>
            </a:xfrm>
            <a:prstGeom prst="rect">
              <a:avLst/>
            </a:prstGeom>
            <a:solidFill>
              <a:srgbClr val="EB5600">
                <a:alpha val="2000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1" name="Google Shape;1711;p41"/>
            <p:cNvSpPr/>
            <p:nvPr/>
          </p:nvSpPr>
          <p:spPr>
            <a:xfrm>
              <a:off x="4572000" y="15529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41"/>
            <p:cNvSpPr/>
            <p:nvPr/>
          </p:nvSpPr>
          <p:spPr>
            <a:xfrm>
              <a:off x="5081400" y="15529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41"/>
            <p:cNvSpPr/>
            <p:nvPr/>
          </p:nvSpPr>
          <p:spPr>
            <a:xfrm>
              <a:off x="55908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41"/>
            <p:cNvSpPr/>
            <p:nvPr/>
          </p:nvSpPr>
          <p:spPr>
            <a:xfrm>
              <a:off x="61002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41"/>
            <p:cNvSpPr/>
            <p:nvPr/>
          </p:nvSpPr>
          <p:spPr>
            <a:xfrm>
              <a:off x="2534400" y="20623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41"/>
            <p:cNvSpPr/>
            <p:nvPr/>
          </p:nvSpPr>
          <p:spPr>
            <a:xfrm>
              <a:off x="3043800" y="20623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41"/>
            <p:cNvSpPr/>
            <p:nvPr/>
          </p:nvSpPr>
          <p:spPr>
            <a:xfrm>
              <a:off x="3553200" y="2062300"/>
              <a:ext cx="509400" cy="509400"/>
            </a:xfrm>
            <a:prstGeom prst="rect">
              <a:avLst/>
            </a:prstGeom>
            <a:solidFill>
              <a:srgbClr val="EB5600">
                <a:alpha val="79607"/>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41"/>
            <p:cNvSpPr/>
            <p:nvPr/>
          </p:nvSpPr>
          <p:spPr>
            <a:xfrm>
              <a:off x="4062600" y="20623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41"/>
            <p:cNvSpPr/>
            <p:nvPr/>
          </p:nvSpPr>
          <p:spPr>
            <a:xfrm>
              <a:off x="4572000" y="20623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0" name="Google Shape;1720;p41"/>
            <p:cNvSpPr/>
            <p:nvPr/>
          </p:nvSpPr>
          <p:spPr>
            <a:xfrm>
              <a:off x="5081400" y="20623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1" name="Google Shape;1721;p41"/>
            <p:cNvSpPr/>
            <p:nvPr/>
          </p:nvSpPr>
          <p:spPr>
            <a:xfrm>
              <a:off x="5590800" y="2062300"/>
              <a:ext cx="509400" cy="509400"/>
            </a:xfrm>
            <a:prstGeom prst="rect">
              <a:avLst/>
            </a:prstGeom>
            <a:solidFill>
              <a:srgbClr val="EB5600">
                <a:alpha val="2000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41"/>
            <p:cNvSpPr/>
            <p:nvPr/>
          </p:nvSpPr>
          <p:spPr>
            <a:xfrm>
              <a:off x="6100200" y="20623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41"/>
            <p:cNvSpPr/>
            <p:nvPr/>
          </p:nvSpPr>
          <p:spPr>
            <a:xfrm>
              <a:off x="2534400" y="2571700"/>
              <a:ext cx="509400" cy="509400"/>
            </a:xfrm>
            <a:prstGeom prst="rect">
              <a:avLst/>
            </a:prstGeom>
            <a:solidFill>
              <a:srgbClr val="EB5600">
                <a:alpha val="2000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4" name="Google Shape;1724;p41"/>
            <p:cNvSpPr/>
            <p:nvPr/>
          </p:nvSpPr>
          <p:spPr>
            <a:xfrm>
              <a:off x="30438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5" name="Google Shape;1725;p41"/>
            <p:cNvSpPr/>
            <p:nvPr/>
          </p:nvSpPr>
          <p:spPr>
            <a:xfrm>
              <a:off x="35532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41"/>
            <p:cNvSpPr/>
            <p:nvPr/>
          </p:nvSpPr>
          <p:spPr>
            <a:xfrm>
              <a:off x="40626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41"/>
            <p:cNvSpPr/>
            <p:nvPr/>
          </p:nvSpPr>
          <p:spPr>
            <a:xfrm>
              <a:off x="45720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8" name="Google Shape;1728;p41"/>
            <p:cNvSpPr/>
            <p:nvPr/>
          </p:nvSpPr>
          <p:spPr>
            <a:xfrm>
              <a:off x="50814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41"/>
            <p:cNvSpPr/>
            <p:nvPr/>
          </p:nvSpPr>
          <p:spPr>
            <a:xfrm>
              <a:off x="5590800" y="2571700"/>
              <a:ext cx="509400" cy="509400"/>
            </a:xfrm>
            <a:prstGeom prst="rect">
              <a:avLst/>
            </a:prstGeom>
            <a:solidFill>
              <a:srgbClr val="EB5600">
                <a:alpha val="79607"/>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41"/>
            <p:cNvSpPr/>
            <p:nvPr/>
          </p:nvSpPr>
          <p:spPr>
            <a:xfrm>
              <a:off x="6100200" y="25717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1" name="Google Shape;1731;p41"/>
            <p:cNvSpPr/>
            <p:nvPr/>
          </p:nvSpPr>
          <p:spPr>
            <a:xfrm>
              <a:off x="2534400" y="3081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2" name="Google Shape;1732;p41"/>
            <p:cNvSpPr/>
            <p:nvPr/>
          </p:nvSpPr>
          <p:spPr>
            <a:xfrm>
              <a:off x="3043800" y="3081100"/>
              <a:ext cx="509400" cy="509400"/>
            </a:xfrm>
            <a:prstGeom prst="rect">
              <a:avLst/>
            </a:prstGeom>
            <a:solidFill>
              <a:srgbClr val="EB5600">
                <a:alpha val="46666"/>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41"/>
            <p:cNvSpPr/>
            <p:nvPr/>
          </p:nvSpPr>
          <p:spPr>
            <a:xfrm>
              <a:off x="3553200" y="3081100"/>
              <a:ext cx="509400" cy="509400"/>
            </a:xfrm>
            <a:prstGeom prst="rect">
              <a:avLst/>
            </a:prstGeom>
            <a:solidFill>
              <a:srgbClr val="EB5600">
                <a:alpha val="79607"/>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41"/>
            <p:cNvSpPr/>
            <p:nvPr/>
          </p:nvSpPr>
          <p:spPr>
            <a:xfrm>
              <a:off x="40626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41"/>
            <p:cNvSpPr/>
            <p:nvPr/>
          </p:nvSpPr>
          <p:spPr>
            <a:xfrm>
              <a:off x="45720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6" name="Google Shape;1736;p41"/>
            <p:cNvSpPr/>
            <p:nvPr/>
          </p:nvSpPr>
          <p:spPr>
            <a:xfrm>
              <a:off x="50814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41"/>
            <p:cNvSpPr/>
            <p:nvPr/>
          </p:nvSpPr>
          <p:spPr>
            <a:xfrm>
              <a:off x="55908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41"/>
            <p:cNvSpPr/>
            <p:nvPr/>
          </p:nvSpPr>
          <p:spPr>
            <a:xfrm>
              <a:off x="6100200" y="3081100"/>
              <a:ext cx="509400" cy="509400"/>
            </a:xfrm>
            <a:prstGeom prst="rect">
              <a:avLst/>
            </a:prstGeom>
            <a:solidFill>
              <a:srgbClr val="EB5600">
                <a:alpha val="2000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41"/>
            <p:cNvSpPr/>
            <p:nvPr/>
          </p:nvSpPr>
          <p:spPr>
            <a:xfrm>
              <a:off x="25344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0" name="Google Shape;1740;p41"/>
            <p:cNvSpPr/>
            <p:nvPr/>
          </p:nvSpPr>
          <p:spPr>
            <a:xfrm>
              <a:off x="30438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1" name="Google Shape;1741;p41"/>
            <p:cNvSpPr/>
            <p:nvPr/>
          </p:nvSpPr>
          <p:spPr>
            <a:xfrm>
              <a:off x="35532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41"/>
            <p:cNvSpPr/>
            <p:nvPr/>
          </p:nvSpPr>
          <p:spPr>
            <a:xfrm>
              <a:off x="40626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41"/>
            <p:cNvSpPr/>
            <p:nvPr/>
          </p:nvSpPr>
          <p:spPr>
            <a:xfrm>
              <a:off x="4572000" y="3590500"/>
              <a:ext cx="509400" cy="509400"/>
            </a:xfrm>
            <a:prstGeom prst="rect">
              <a:avLst/>
            </a:prstGeom>
            <a:solidFill>
              <a:srgbClr val="EB5600">
                <a:alpha val="2000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41"/>
            <p:cNvSpPr/>
            <p:nvPr/>
          </p:nvSpPr>
          <p:spPr>
            <a:xfrm>
              <a:off x="5081400" y="3590500"/>
              <a:ext cx="509400" cy="509400"/>
            </a:xfrm>
            <a:prstGeom prst="rect">
              <a:avLst/>
            </a:prstGeom>
            <a:solidFill>
              <a:srgbClr val="EB5600">
                <a:alpha val="46666"/>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41"/>
            <p:cNvSpPr/>
            <p:nvPr/>
          </p:nvSpPr>
          <p:spPr>
            <a:xfrm>
              <a:off x="5590800" y="35905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41"/>
            <p:cNvSpPr/>
            <p:nvPr/>
          </p:nvSpPr>
          <p:spPr>
            <a:xfrm>
              <a:off x="6100200" y="3590500"/>
              <a:ext cx="509400" cy="509400"/>
            </a:xfrm>
            <a:prstGeom prst="rect">
              <a:avLst/>
            </a:prstGeom>
            <a:solidFill>
              <a:srgbClr val="EB5600">
                <a:alpha val="46666"/>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7" name="Google Shape;1747;p41"/>
            <p:cNvSpPr/>
            <p:nvPr/>
          </p:nvSpPr>
          <p:spPr>
            <a:xfrm>
              <a:off x="25344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41"/>
            <p:cNvSpPr/>
            <p:nvPr/>
          </p:nvSpPr>
          <p:spPr>
            <a:xfrm>
              <a:off x="30438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9" name="Google Shape;1749;p41"/>
            <p:cNvSpPr/>
            <p:nvPr/>
          </p:nvSpPr>
          <p:spPr>
            <a:xfrm>
              <a:off x="35532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0" name="Google Shape;1750;p41"/>
            <p:cNvSpPr/>
            <p:nvPr/>
          </p:nvSpPr>
          <p:spPr>
            <a:xfrm>
              <a:off x="40626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41"/>
            <p:cNvSpPr/>
            <p:nvPr/>
          </p:nvSpPr>
          <p:spPr>
            <a:xfrm>
              <a:off x="45720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2" name="Google Shape;1752;p41"/>
            <p:cNvSpPr/>
            <p:nvPr/>
          </p:nvSpPr>
          <p:spPr>
            <a:xfrm>
              <a:off x="50814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3" name="Google Shape;1753;p41"/>
            <p:cNvSpPr/>
            <p:nvPr/>
          </p:nvSpPr>
          <p:spPr>
            <a:xfrm>
              <a:off x="55908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4" name="Google Shape;1754;p41"/>
            <p:cNvSpPr/>
            <p:nvPr/>
          </p:nvSpPr>
          <p:spPr>
            <a:xfrm>
              <a:off x="61002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55" name="Google Shape;1755;p41"/>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NAIVE SOLUTION: SuperSampling AA (SSAA)</a:t>
            </a:r>
            <a:endParaRPr sz="2400" b="1" i="0" u="none" strike="noStrike" cap="none">
              <a:solidFill>
                <a:schemeClr val="accent3"/>
              </a:solidFill>
              <a:latin typeface="Lato"/>
              <a:ea typeface="Lato"/>
              <a:cs typeface="Lato"/>
              <a:sym typeface="Lato"/>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59"/>
        <p:cNvGrpSpPr/>
        <p:nvPr/>
      </p:nvGrpSpPr>
      <p:grpSpPr>
        <a:xfrm>
          <a:off x="0" y="0"/>
          <a:ext cx="0" cy="0"/>
          <a:chOff x="0" y="0"/>
          <a:chExt cx="0" cy="0"/>
        </a:xfrm>
      </p:grpSpPr>
      <p:sp>
        <p:nvSpPr>
          <p:cNvPr id="1760" name="Google Shape;1760;p4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Super Sampling Anti-Aliasing (SSAA)</a:t>
            </a:r>
            <a:endParaRPr/>
          </a:p>
        </p:txBody>
      </p:sp>
      <p:sp>
        <p:nvSpPr>
          <p:cNvPr id="1761" name="Google Shape;1761;p42"/>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PROS:</a:t>
            </a:r>
            <a:endParaRPr/>
          </a:p>
          <a:p>
            <a:pPr marL="914400" lvl="1" indent="-298450" algn="l" rtl="0">
              <a:lnSpc>
                <a:spcPct val="115000"/>
              </a:lnSpc>
              <a:spcBef>
                <a:spcPts val="0"/>
              </a:spcBef>
              <a:spcAft>
                <a:spcPts val="0"/>
              </a:spcAft>
              <a:buSzPts val="1100"/>
              <a:buChar char="○"/>
            </a:pPr>
            <a:r>
              <a:rPr lang="en"/>
              <a:t>Looks great and cures almost all aliasing problem anywhere in the screen.</a:t>
            </a:r>
            <a:endParaRPr/>
          </a:p>
          <a:p>
            <a:pPr marL="914400" lvl="1" indent="-298450" algn="l" rtl="0">
              <a:lnSpc>
                <a:spcPct val="115000"/>
              </a:lnSpc>
              <a:spcBef>
                <a:spcPts val="0"/>
              </a:spcBef>
              <a:spcAft>
                <a:spcPts val="0"/>
              </a:spcAft>
              <a:buSzPts val="1100"/>
              <a:buChar char="○"/>
            </a:pPr>
            <a:r>
              <a:rPr lang="en"/>
              <a:t>Is considered the most effective AA technique.</a:t>
            </a:r>
            <a:endParaRPr/>
          </a:p>
          <a:p>
            <a:pPr marL="457200" lvl="0" indent="-311150" algn="l" rtl="0">
              <a:lnSpc>
                <a:spcPct val="115000"/>
              </a:lnSpc>
              <a:spcBef>
                <a:spcPts val="0"/>
              </a:spcBef>
              <a:spcAft>
                <a:spcPts val="0"/>
              </a:spcAft>
              <a:buSzPts val="1300"/>
              <a:buChar char="●"/>
            </a:pPr>
            <a:r>
              <a:rPr lang="en"/>
              <a:t>CONS:</a:t>
            </a:r>
            <a:endParaRPr/>
          </a:p>
          <a:p>
            <a:pPr marL="914400" lvl="1" indent="-298450" algn="l" rtl="0">
              <a:lnSpc>
                <a:spcPct val="115000"/>
              </a:lnSpc>
              <a:spcBef>
                <a:spcPts val="0"/>
              </a:spcBef>
              <a:spcAft>
                <a:spcPts val="0"/>
              </a:spcAft>
              <a:buSzPts val="1100"/>
              <a:buChar char="○"/>
            </a:pPr>
            <a:r>
              <a:rPr lang="en"/>
              <a:t>TOO EXPENSIVE (We need to run the fragment shaders N times for each pixel).</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65"/>
        <p:cNvGrpSpPr/>
        <p:nvPr/>
      </p:nvGrpSpPr>
      <p:grpSpPr>
        <a:xfrm>
          <a:off x="0" y="0"/>
          <a:ext cx="0" cy="0"/>
          <a:chOff x="0" y="0"/>
          <a:chExt cx="0" cy="0"/>
        </a:xfrm>
      </p:grpSpPr>
      <p:sp>
        <p:nvSpPr>
          <p:cNvPr id="1766" name="Google Shape;1766;p43"/>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7" name="Google Shape;1767;p43"/>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8" name="Google Shape;1768;p43"/>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9" name="Google Shape;1769;p43"/>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0" name="Google Shape;1770;p43"/>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1" name="Google Shape;1771;p43"/>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p43"/>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43"/>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p43"/>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5" name="Google Shape;1775;p43"/>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43"/>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p43"/>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8" name="Google Shape;1778;p43"/>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9" name="Google Shape;1779;p43"/>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0" name="Google Shape;1780;p43"/>
          <p:cNvSpPr/>
          <p:nvPr/>
        </p:nvSpPr>
        <p:spPr>
          <a:xfrm>
            <a:off x="5081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1" name="Google Shape;1781;p43"/>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2" name="Google Shape;1782;p43"/>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3" name="Google Shape;1783;p43"/>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4" name="Google Shape;1784;p43"/>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5" name="Google Shape;1785;p43"/>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6" name="Google Shape;1786;p43"/>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p43"/>
          <p:cNvSpPr/>
          <p:nvPr/>
        </p:nvSpPr>
        <p:spPr>
          <a:xfrm>
            <a:off x="45720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8" name="Google Shape;1788;p43"/>
          <p:cNvSpPr/>
          <p:nvPr/>
        </p:nvSpPr>
        <p:spPr>
          <a:xfrm>
            <a:off x="5081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9" name="Google Shape;1789;p43"/>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0" name="Google Shape;1790;p43"/>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1" name="Google Shape;1791;p43"/>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2" name="Google Shape;1792;p43"/>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3" name="Google Shape;1793;p43"/>
          <p:cNvSpPr/>
          <p:nvPr/>
        </p:nvSpPr>
        <p:spPr>
          <a:xfrm>
            <a:off x="3553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4" name="Google Shape;1794;p43"/>
          <p:cNvSpPr/>
          <p:nvPr/>
        </p:nvSpPr>
        <p:spPr>
          <a:xfrm>
            <a:off x="40626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5" name="Google Shape;1795;p43"/>
          <p:cNvSpPr/>
          <p:nvPr/>
        </p:nvSpPr>
        <p:spPr>
          <a:xfrm>
            <a:off x="45720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6" name="Google Shape;1796;p43"/>
          <p:cNvSpPr/>
          <p:nvPr/>
        </p:nvSpPr>
        <p:spPr>
          <a:xfrm>
            <a:off x="5081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p43"/>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43"/>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9" name="Google Shape;1799;p43"/>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0" name="Google Shape;1800;p43"/>
          <p:cNvSpPr/>
          <p:nvPr/>
        </p:nvSpPr>
        <p:spPr>
          <a:xfrm>
            <a:off x="3043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1" name="Google Shape;1801;p43"/>
          <p:cNvSpPr/>
          <p:nvPr/>
        </p:nvSpPr>
        <p:spPr>
          <a:xfrm>
            <a:off x="3553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2" name="Google Shape;1802;p43"/>
          <p:cNvSpPr/>
          <p:nvPr/>
        </p:nvSpPr>
        <p:spPr>
          <a:xfrm>
            <a:off x="40626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3" name="Google Shape;1803;p43"/>
          <p:cNvSpPr/>
          <p:nvPr/>
        </p:nvSpPr>
        <p:spPr>
          <a:xfrm>
            <a:off x="45720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4" name="Google Shape;1804;p43"/>
          <p:cNvSpPr/>
          <p:nvPr/>
        </p:nvSpPr>
        <p:spPr>
          <a:xfrm>
            <a:off x="5081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43"/>
          <p:cNvSpPr/>
          <p:nvPr/>
        </p:nvSpPr>
        <p:spPr>
          <a:xfrm>
            <a:off x="5590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43"/>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7" name="Google Shape;1807;p43"/>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8" name="Google Shape;1808;p43"/>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p43"/>
          <p:cNvSpPr/>
          <p:nvPr/>
        </p:nvSpPr>
        <p:spPr>
          <a:xfrm>
            <a:off x="3553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p43"/>
          <p:cNvSpPr/>
          <p:nvPr/>
        </p:nvSpPr>
        <p:spPr>
          <a:xfrm>
            <a:off x="40626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1" name="Google Shape;1811;p43"/>
          <p:cNvSpPr/>
          <p:nvPr/>
        </p:nvSpPr>
        <p:spPr>
          <a:xfrm>
            <a:off x="45720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43"/>
          <p:cNvSpPr/>
          <p:nvPr/>
        </p:nvSpPr>
        <p:spPr>
          <a:xfrm>
            <a:off x="5081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43"/>
          <p:cNvSpPr/>
          <p:nvPr/>
        </p:nvSpPr>
        <p:spPr>
          <a:xfrm>
            <a:off x="5590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4" name="Google Shape;1814;p43"/>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5" name="Google Shape;1815;p43"/>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43"/>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7" name="Google Shape;1817;p43"/>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8" name="Google Shape;1818;p43"/>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43"/>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43"/>
          <p:cNvSpPr/>
          <p:nvPr/>
        </p:nvSpPr>
        <p:spPr>
          <a:xfrm>
            <a:off x="5081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1" name="Google Shape;1821;p43"/>
          <p:cNvSpPr/>
          <p:nvPr/>
        </p:nvSpPr>
        <p:spPr>
          <a:xfrm>
            <a:off x="5590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2" name="Google Shape;1822;p43"/>
          <p:cNvSpPr/>
          <p:nvPr/>
        </p:nvSpPr>
        <p:spPr>
          <a:xfrm>
            <a:off x="6100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43"/>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4" name="Google Shape;1824;p43"/>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5" name="Google Shape;1825;p43"/>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43"/>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7" name="Google Shape;1827;p43"/>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8" name="Google Shape;1828;p43"/>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9" name="Google Shape;1829;p43"/>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0" name="Google Shape;1830;p43"/>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1" name="Google Shape;1831;p43"/>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2x MSAA (2 Samples per Pixel)</a:t>
            </a:r>
            <a:endParaRPr sz="2400" b="1" i="0" u="none" strike="noStrike" cap="none">
              <a:solidFill>
                <a:schemeClr val="accent3"/>
              </a:solidFill>
              <a:latin typeface="Lato"/>
              <a:ea typeface="Lato"/>
              <a:cs typeface="Lato"/>
              <a:sym typeface="Lato"/>
            </a:endParaRPr>
          </a:p>
        </p:txBody>
      </p:sp>
      <p:grpSp>
        <p:nvGrpSpPr>
          <p:cNvPr id="1832" name="Google Shape;1832;p43"/>
          <p:cNvGrpSpPr/>
          <p:nvPr/>
        </p:nvGrpSpPr>
        <p:grpSpPr>
          <a:xfrm>
            <a:off x="2681850" y="605400"/>
            <a:ext cx="3780300" cy="366900"/>
            <a:chOff x="2681850" y="605400"/>
            <a:chExt cx="3780300" cy="366900"/>
          </a:xfrm>
        </p:grpSpPr>
        <p:grpSp>
          <p:nvGrpSpPr>
            <p:cNvPr id="1833" name="Google Shape;1833;p43"/>
            <p:cNvGrpSpPr/>
            <p:nvPr/>
          </p:nvGrpSpPr>
          <p:grpSpPr>
            <a:xfrm>
              <a:off x="2681850" y="605400"/>
              <a:ext cx="214500" cy="366900"/>
              <a:chOff x="2681850" y="605400"/>
              <a:chExt cx="214500" cy="366900"/>
            </a:xfrm>
          </p:grpSpPr>
          <p:sp>
            <p:nvSpPr>
              <p:cNvPr id="1834" name="Google Shape;1834;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5" name="Google Shape;1835;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36" name="Google Shape;1836;p43"/>
            <p:cNvGrpSpPr/>
            <p:nvPr/>
          </p:nvGrpSpPr>
          <p:grpSpPr>
            <a:xfrm>
              <a:off x="3191250" y="605400"/>
              <a:ext cx="214500" cy="366900"/>
              <a:chOff x="2681850" y="605400"/>
              <a:chExt cx="214500" cy="366900"/>
            </a:xfrm>
          </p:grpSpPr>
          <p:sp>
            <p:nvSpPr>
              <p:cNvPr id="1837" name="Google Shape;1837;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8" name="Google Shape;1838;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39" name="Google Shape;1839;p43"/>
            <p:cNvGrpSpPr/>
            <p:nvPr/>
          </p:nvGrpSpPr>
          <p:grpSpPr>
            <a:xfrm>
              <a:off x="3700650" y="605400"/>
              <a:ext cx="214500" cy="366900"/>
              <a:chOff x="2681850" y="605400"/>
              <a:chExt cx="214500" cy="366900"/>
            </a:xfrm>
          </p:grpSpPr>
          <p:sp>
            <p:nvSpPr>
              <p:cNvPr id="1840" name="Google Shape;1840;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1" name="Google Shape;1841;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42" name="Google Shape;1842;p43"/>
            <p:cNvGrpSpPr/>
            <p:nvPr/>
          </p:nvGrpSpPr>
          <p:grpSpPr>
            <a:xfrm>
              <a:off x="4210050" y="605400"/>
              <a:ext cx="214500" cy="366900"/>
              <a:chOff x="2681850" y="605400"/>
              <a:chExt cx="214500" cy="366900"/>
            </a:xfrm>
          </p:grpSpPr>
          <p:sp>
            <p:nvSpPr>
              <p:cNvPr id="1843" name="Google Shape;1843;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45" name="Google Shape;1845;p43"/>
            <p:cNvGrpSpPr/>
            <p:nvPr/>
          </p:nvGrpSpPr>
          <p:grpSpPr>
            <a:xfrm>
              <a:off x="4719450" y="605400"/>
              <a:ext cx="214500" cy="366900"/>
              <a:chOff x="2681850" y="605400"/>
              <a:chExt cx="214500" cy="366900"/>
            </a:xfrm>
          </p:grpSpPr>
          <p:sp>
            <p:nvSpPr>
              <p:cNvPr id="1846" name="Google Shape;1846;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7" name="Google Shape;1847;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48" name="Google Shape;1848;p43"/>
            <p:cNvGrpSpPr/>
            <p:nvPr/>
          </p:nvGrpSpPr>
          <p:grpSpPr>
            <a:xfrm>
              <a:off x="5228850" y="605400"/>
              <a:ext cx="214500" cy="366900"/>
              <a:chOff x="2681850" y="605400"/>
              <a:chExt cx="214500" cy="366900"/>
            </a:xfrm>
          </p:grpSpPr>
          <p:sp>
            <p:nvSpPr>
              <p:cNvPr id="1849" name="Google Shape;1849;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51" name="Google Shape;1851;p43"/>
            <p:cNvGrpSpPr/>
            <p:nvPr/>
          </p:nvGrpSpPr>
          <p:grpSpPr>
            <a:xfrm>
              <a:off x="5738250" y="605400"/>
              <a:ext cx="214500" cy="366900"/>
              <a:chOff x="2681850" y="605400"/>
              <a:chExt cx="214500" cy="366900"/>
            </a:xfrm>
          </p:grpSpPr>
          <p:sp>
            <p:nvSpPr>
              <p:cNvPr id="1852" name="Google Shape;1852;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3" name="Google Shape;1853;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54" name="Google Shape;1854;p43"/>
            <p:cNvGrpSpPr/>
            <p:nvPr/>
          </p:nvGrpSpPr>
          <p:grpSpPr>
            <a:xfrm>
              <a:off x="6247650" y="605400"/>
              <a:ext cx="214500" cy="366900"/>
              <a:chOff x="2681850" y="605400"/>
              <a:chExt cx="214500" cy="366900"/>
            </a:xfrm>
          </p:grpSpPr>
          <p:sp>
            <p:nvSpPr>
              <p:cNvPr id="1855" name="Google Shape;1855;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6" name="Google Shape;1856;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857" name="Google Shape;1857;p43"/>
          <p:cNvGrpSpPr/>
          <p:nvPr/>
        </p:nvGrpSpPr>
        <p:grpSpPr>
          <a:xfrm>
            <a:off x="2681850" y="1114800"/>
            <a:ext cx="3780300" cy="366900"/>
            <a:chOff x="2681850" y="605400"/>
            <a:chExt cx="3780300" cy="366900"/>
          </a:xfrm>
        </p:grpSpPr>
        <p:grpSp>
          <p:nvGrpSpPr>
            <p:cNvPr id="1858" name="Google Shape;1858;p43"/>
            <p:cNvGrpSpPr/>
            <p:nvPr/>
          </p:nvGrpSpPr>
          <p:grpSpPr>
            <a:xfrm>
              <a:off x="2681850" y="605400"/>
              <a:ext cx="214500" cy="366900"/>
              <a:chOff x="2681850" y="605400"/>
              <a:chExt cx="214500" cy="366900"/>
            </a:xfrm>
          </p:grpSpPr>
          <p:sp>
            <p:nvSpPr>
              <p:cNvPr id="1859" name="Google Shape;1859;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0" name="Google Shape;1860;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61" name="Google Shape;1861;p43"/>
            <p:cNvGrpSpPr/>
            <p:nvPr/>
          </p:nvGrpSpPr>
          <p:grpSpPr>
            <a:xfrm>
              <a:off x="3191250" y="605400"/>
              <a:ext cx="214500" cy="366900"/>
              <a:chOff x="2681850" y="605400"/>
              <a:chExt cx="214500" cy="366900"/>
            </a:xfrm>
          </p:grpSpPr>
          <p:sp>
            <p:nvSpPr>
              <p:cNvPr id="1862" name="Google Shape;1862;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3" name="Google Shape;1863;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64" name="Google Shape;1864;p43"/>
            <p:cNvGrpSpPr/>
            <p:nvPr/>
          </p:nvGrpSpPr>
          <p:grpSpPr>
            <a:xfrm>
              <a:off x="3700650" y="605400"/>
              <a:ext cx="214500" cy="366900"/>
              <a:chOff x="2681850" y="605400"/>
              <a:chExt cx="214500" cy="366900"/>
            </a:xfrm>
          </p:grpSpPr>
          <p:sp>
            <p:nvSpPr>
              <p:cNvPr id="1865" name="Google Shape;1865;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67" name="Google Shape;1867;p43"/>
            <p:cNvGrpSpPr/>
            <p:nvPr/>
          </p:nvGrpSpPr>
          <p:grpSpPr>
            <a:xfrm>
              <a:off x="4210050" y="605400"/>
              <a:ext cx="214500" cy="366900"/>
              <a:chOff x="2681850" y="605400"/>
              <a:chExt cx="214500" cy="366900"/>
            </a:xfrm>
          </p:grpSpPr>
          <p:sp>
            <p:nvSpPr>
              <p:cNvPr id="1868" name="Google Shape;1868;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0" name="Google Shape;1870;p43"/>
            <p:cNvGrpSpPr/>
            <p:nvPr/>
          </p:nvGrpSpPr>
          <p:grpSpPr>
            <a:xfrm>
              <a:off x="4719450" y="605400"/>
              <a:ext cx="214500" cy="366900"/>
              <a:chOff x="2681850" y="605400"/>
              <a:chExt cx="214500" cy="366900"/>
            </a:xfrm>
          </p:grpSpPr>
          <p:sp>
            <p:nvSpPr>
              <p:cNvPr id="1871" name="Google Shape;1871;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3" name="Google Shape;1873;p43"/>
            <p:cNvGrpSpPr/>
            <p:nvPr/>
          </p:nvGrpSpPr>
          <p:grpSpPr>
            <a:xfrm>
              <a:off x="5228850" y="605400"/>
              <a:ext cx="214500" cy="366900"/>
              <a:chOff x="2681850" y="605400"/>
              <a:chExt cx="214500" cy="366900"/>
            </a:xfrm>
          </p:grpSpPr>
          <p:sp>
            <p:nvSpPr>
              <p:cNvPr id="1874" name="Google Shape;1874;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6" name="Google Shape;1876;p43"/>
            <p:cNvGrpSpPr/>
            <p:nvPr/>
          </p:nvGrpSpPr>
          <p:grpSpPr>
            <a:xfrm>
              <a:off x="5738250" y="605400"/>
              <a:ext cx="214500" cy="366900"/>
              <a:chOff x="2681850" y="605400"/>
              <a:chExt cx="214500" cy="366900"/>
            </a:xfrm>
          </p:grpSpPr>
          <p:sp>
            <p:nvSpPr>
              <p:cNvPr id="1877" name="Google Shape;1877;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8" name="Google Shape;1878;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9" name="Google Shape;1879;p43"/>
            <p:cNvGrpSpPr/>
            <p:nvPr/>
          </p:nvGrpSpPr>
          <p:grpSpPr>
            <a:xfrm>
              <a:off x="6247650" y="605400"/>
              <a:ext cx="214500" cy="366900"/>
              <a:chOff x="2681850" y="605400"/>
              <a:chExt cx="214500" cy="366900"/>
            </a:xfrm>
          </p:grpSpPr>
          <p:sp>
            <p:nvSpPr>
              <p:cNvPr id="1880" name="Google Shape;1880;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882" name="Google Shape;1882;p43"/>
          <p:cNvGrpSpPr/>
          <p:nvPr/>
        </p:nvGrpSpPr>
        <p:grpSpPr>
          <a:xfrm>
            <a:off x="2681850" y="1624200"/>
            <a:ext cx="3780300" cy="366900"/>
            <a:chOff x="2681850" y="605400"/>
            <a:chExt cx="3780300" cy="366900"/>
          </a:xfrm>
        </p:grpSpPr>
        <p:grpSp>
          <p:nvGrpSpPr>
            <p:cNvPr id="1883" name="Google Shape;1883;p43"/>
            <p:cNvGrpSpPr/>
            <p:nvPr/>
          </p:nvGrpSpPr>
          <p:grpSpPr>
            <a:xfrm>
              <a:off x="2681850" y="605400"/>
              <a:ext cx="214500" cy="366900"/>
              <a:chOff x="2681850" y="605400"/>
              <a:chExt cx="214500" cy="366900"/>
            </a:xfrm>
          </p:grpSpPr>
          <p:sp>
            <p:nvSpPr>
              <p:cNvPr id="1884" name="Google Shape;1884;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86" name="Google Shape;1886;p43"/>
            <p:cNvGrpSpPr/>
            <p:nvPr/>
          </p:nvGrpSpPr>
          <p:grpSpPr>
            <a:xfrm>
              <a:off x="3191250" y="605400"/>
              <a:ext cx="214500" cy="366900"/>
              <a:chOff x="2681850" y="605400"/>
              <a:chExt cx="214500" cy="366900"/>
            </a:xfrm>
          </p:grpSpPr>
          <p:sp>
            <p:nvSpPr>
              <p:cNvPr id="1887" name="Google Shape;1887;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8" name="Google Shape;1888;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89" name="Google Shape;1889;p43"/>
            <p:cNvGrpSpPr/>
            <p:nvPr/>
          </p:nvGrpSpPr>
          <p:grpSpPr>
            <a:xfrm>
              <a:off x="3700650" y="605400"/>
              <a:ext cx="214500" cy="366900"/>
              <a:chOff x="2681850" y="605400"/>
              <a:chExt cx="214500" cy="366900"/>
            </a:xfrm>
          </p:grpSpPr>
          <p:sp>
            <p:nvSpPr>
              <p:cNvPr id="1890" name="Google Shape;1890;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2" name="Google Shape;1892;p43"/>
            <p:cNvGrpSpPr/>
            <p:nvPr/>
          </p:nvGrpSpPr>
          <p:grpSpPr>
            <a:xfrm>
              <a:off x="4210050" y="605400"/>
              <a:ext cx="214500" cy="366900"/>
              <a:chOff x="2681850" y="605400"/>
              <a:chExt cx="214500" cy="366900"/>
            </a:xfrm>
          </p:grpSpPr>
          <p:sp>
            <p:nvSpPr>
              <p:cNvPr id="1893" name="Google Shape;1893;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4" name="Google Shape;1894;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5" name="Google Shape;1895;p43"/>
            <p:cNvGrpSpPr/>
            <p:nvPr/>
          </p:nvGrpSpPr>
          <p:grpSpPr>
            <a:xfrm>
              <a:off x="4719450" y="605400"/>
              <a:ext cx="214500" cy="366900"/>
              <a:chOff x="2681850" y="605400"/>
              <a:chExt cx="214500" cy="366900"/>
            </a:xfrm>
          </p:grpSpPr>
          <p:sp>
            <p:nvSpPr>
              <p:cNvPr id="1896" name="Google Shape;1896;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8" name="Google Shape;1898;p43"/>
            <p:cNvGrpSpPr/>
            <p:nvPr/>
          </p:nvGrpSpPr>
          <p:grpSpPr>
            <a:xfrm>
              <a:off x="5228850" y="605400"/>
              <a:ext cx="214500" cy="366900"/>
              <a:chOff x="2681850" y="605400"/>
              <a:chExt cx="214500" cy="366900"/>
            </a:xfrm>
          </p:grpSpPr>
          <p:sp>
            <p:nvSpPr>
              <p:cNvPr id="1899" name="Google Shape;1899;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0" name="Google Shape;1900;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01" name="Google Shape;1901;p43"/>
            <p:cNvGrpSpPr/>
            <p:nvPr/>
          </p:nvGrpSpPr>
          <p:grpSpPr>
            <a:xfrm>
              <a:off x="5738250" y="605400"/>
              <a:ext cx="214500" cy="366900"/>
              <a:chOff x="2681850" y="605400"/>
              <a:chExt cx="214500" cy="366900"/>
            </a:xfrm>
          </p:grpSpPr>
          <p:sp>
            <p:nvSpPr>
              <p:cNvPr id="1902" name="Google Shape;1902;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3" name="Google Shape;1903;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04" name="Google Shape;1904;p43"/>
            <p:cNvGrpSpPr/>
            <p:nvPr/>
          </p:nvGrpSpPr>
          <p:grpSpPr>
            <a:xfrm>
              <a:off x="6247650" y="605400"/>
              <a:ext cx="214500" cy="366900"/>
              <a:chOff x="2681850" y="605400"/>
              <a:chExt cx="214500" cy="366900"/>
            </a:xfrm>
          </p:grpSpPr>
          <p:sp>
            <p:nvSpPr>
              <p:cNvPr id="1905" name="Google Shape;1905;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6" name="Google Shape;1906;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907" name="Google Shape;1907;p43"/>
          <p:cNvGrpSpPr/>
          <p:nvPr/>
        </p:nvGrpSpPr>
        <p:grpSpPr>
          <a:xfrm>
            <a:off x="2681850" y="2133600"/>
            <a:ext cx="3780300" cy="366900"/>
            <a:chOff x="2681850" y="605400"/>
            <a:chExt cx="3780300" cy="366900"/>
          </a:xfrm>
        </p:grpSpPr>
        <p:grpSp>
          <p:nvGrpSpPr>
            <p:cNvPr id="1908" name="Google Shape;1908;p43"/>
            <p:cNvGrpSpPr/>
            <p:nvPr/>
          </p:nvGrpSpPr>
          <p:grpSpPr>
            <a:xfrm>
              <a:off x="2681850" y="605400"/>
              <a:ext cx="214500" cy="366900"/>
              <a:chOff x="2681850" y="605400"/>
              <a:chExt cx="214500" cy="366900"/>
            </a:xfrm>
          </p:grpSpPr>
          <p:sp>
            <p:nvSpPr>
              <p:cNvPr id="1909" name="Google Shape;1909;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0" name="Google Shape;1910;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1" name="Google Shape;1911;p43"/>
            <p:cNvGrpSpPr/>
            <p:nvPr/>
          </p:nvGrpSpPr>
          <p:grpSpPr>
            <a:xfrm>
              <a:off x="3191250" y="605400"/>
              <a:ext cx="214500" cy="366900"/>
              <a:chOff x="2681850" y="605400"/>
              <a:chExt cx="214500" cy="366900"/>
            </a:xfrm>
          </p:grpSpPr>
          <p:sp>
            <p:nvSpPr>
              <p:cNvPr id="1912" name="Google Shape;1912;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3" name="Google Shape;1913;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4" name="Google Shape;1914;p43"/>
            <p:cNvGrpSpPr/>
            <p:nvPr/>
          </p:nvGrpSpPr>
          <p:grpSpPr>
            <a:xfrm>
              <a:off x="3700650" y="605400"/>
              <a:ext cx="214500" cy="366900"/>
              <a:chOff x="2681850" y="605400"/>
              <a:chExt cx="214500" cy="366900"/>
            </a:xfrm>
          </p:grpSpPr>
          <p:sp>
            <p:nvSpPr>
              <p:cNvPr id="1915" name="Google Shape;1915;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6" name="Google Shape;1916;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7" name="Google Shape;1917;p43"/>
            <p:cNvGrpSpPr/>
            <p:nvPr/>
          </p:nvGrpSpPr>
          <p:grpSpPr>
            <a:xfrm>
              <a:off x="4210050" y="605400"/>
              <a:ext cx="214500" cy="366900"/>
              <a:chOff x="2681850" y="605400"/>
              <a:chExt cx="214500" cy="366900"/>
            </a:xfrm>
          </p:grpSpPr>
          <p:sp>
            <p:nvSpPr>
              <p:cNvPr id="1918" name="Google Shape;1918;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9" name="Google Shape;1919;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0" name="Google Shape;1920;p43"/>
            <p:cNvGrpSpPr/>
            <p:nvPr/>
          </p:nvGrpSpPr>
          <p:grpSpPr>
            <a:xfrm>
              <a:off x="4719450" y="605400"/>
              <a:ext cx="214500" cy="366900"/>
              <a:chOff x="2681850" y="605400"/>
              <a:chExt cx="214500" cy="366900"/>
            </a:xfrm>
          </p:grpSpPr>
          <p:sp>
            <p:nvSpPr>
              <p:cNvPr id="1921" name="Google Shape;1921;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2" name="Google Shape;1922;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3" name="Google Shape;1923;p43"/>
            <p:cNvGrpSpPr/>
            <p:nvPr/>
          </p:nvGrpSpPr>
          <p:grpSpPr>
            <a:xfrm>
              <a:off x="5228850" y="605400"/>
              <a:ext cx="214500" cy="366900"/>
              <a:chOff x="2681850" y="605400"/>
              <a:chExt cx="214500" cy="366900"/>
            </a:xfrm>
          </p:grpSpPr>
          <p:sp>
            <p:nvSpPr>
              <p:cNvPr id="1924" name="Google Shape;1924;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5" name="Google Shape;1925;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6" name="Google Shape;1926;p43"/>
            <p:cNvGrpSpPr/>
            <p:nvPr/>
          </p:nvGrpSpPr>
          <p:grpSpPr>
            <a:xfrm>
              <a:off x="5738250" y="605400"/>
              <a:ext cx="214500" cy="366900"/>
              <a:chOff x="2681850" y="605400"/>
              <a:chExt cx="214500" cy="366900"/>
            </a:xfrm>
          </p:grpSpPr>
          <p:sp>
            <p:nvSpPr>
              <p:cNvPr id="1927" name="Google Shape;1927;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8" name="Google Shape;1928;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9" name="Google Shape;1929;p43"/>
            <p:cNvGrpSpPr/>
            <p:nvPr/>
          </p:nvGrpSpPr>
          <p:grpSpPr>
            <a:xfrm>
              <a:off x="6247650" y="605400"/>
              <a:ext cx="214500" cy="366900"/>
              <a:chOff x="2681850" y="605400"/>
              <a:chExt cx="214500" cy="366900"/>
            </a:xfrm>
          </p:grpSpPr>
          <p:sp>
            <p:nvSpPr>
              <p:cNvPr id="1930" name="Google Shape;1930;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932" name="Google Shape;1932;p43"/>
          <p:cNvGrpSpPr/>
          <p:nvPr/>
        </p:nvGrpSpPr>
        <p:grpSpPr>
          <a:xfrm>
            <a:off x="2681850" y="2643000"/>
            <a:ext cx="3780300" cy="366900"/>
            <a:chOff x="2681850" y="605400"/>
            <a:chExt cx="3780300" cy="366900"/>
          </a:xfrm>
        </p:grpSpPr>
        <p:grpSp>
          <p:nvGrpSpPr>
            <p:cNvPr id="1933" name="Google Shape;1933;p43"/>
            <p:cNvGrpSpPr/>
            <p:nvPr/>
          </p:nvGrpSpPr>
          <p:grpSpPr>
            <a:xfrm>
              <a:off x="2681850" y="605400"/>
              <a:ext cx="214500" cy="366900"/>
              <a:chOff x="2681850" y="605400"/>
              <a:chExt cx="214500" cy="366900"/>
            </a:xfrm>
          </p:grpSpPr>
          <p:sp>
            <p:nvSpPr>
              <p:cNvPr id="1934" name="Google Shape;1934;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36" name="Google Shape;1936;p43"/>
            <p:cNvGrpSpPr/>
            <p:nvPr/>
          </p:nvGrpSpPr>
          <p:grpSpPr>
            <a:xfrm>
              <a:off x="3191250" y="605400"/>
              <a:ext cx="214500" cy="366900"/>
              <a:chOff x="2681850" y="605400"/>
              <a:chExt cx="214500" cy="366900"/>
            </a:xfrm>
          </p:grpSpPr>
          <p:sp>
            <p:nvSpPr>
              <p:cNvPr id="1937" name="Google Shape;1937;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8" name="Google Shape;1938;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39" name="Google Shape;1939;p43"/>
            <p:cNvGrpSpPr/>
            <p:nvPr/>
          </p:nvGrpSpPr>
          <p:grpSpPr>
            <a:xfrm>
              <a:off x="3700650" y="605400"/>
              <a:ext cx="214500" cy="366900"/>
              <a:chOff x="2681850" y="605400"/>
              <a:chExt cx="214500" cy="366900"/>
            </a:xfrm>
          </p:grpSpPr>
          <p:sp>
            <p:nvSpPr>
              <p:cNvPr id="1940" name="Google Shape;1940;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1" name="Google Shape;1941;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2" name="Google Shape;1942;p43"/>
            <p:cNvGrpSpPr/>
            <p:nvPr/>
          </p:nvGrpSpPr>
          <p:grpSpPr>
            <a:xfrm>
              <a:off x="4210050" y="605400"/>
              <a:ext cx="214500" cy="366900"/>
              <a:chOff x="2681850" y="605400"/>
              <a:chExt cx="214500" cy="366900"/>
            </a:xfrm>
          </p:grpSpPr>
          <p:sp>
            <p:nvSpPr>
              <p:cNvPr id="1943" name="Google Shape;1943;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4" name="Google Shape;1944;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5" name="Google Shape;1945;p43"/>
            <p:cNvGrpSpPr/>
            <p:nvPr/>
          </p:nvGrpSpPr>
          <p:grpSpPr>
            <a:xfrm>
              <a:off x="4719450" y="605400"/>
              <a:ext cx="214500" cy="366900"/>
              <a:chOff x="2681850" y="605400"/>
              <a:chExt cx="214500" cy="366900"/>
            </a:xfrm>
          </p:grpSpPr>
          <p:sp>
            <p:nvSpPr>
              <p:cNvPr id="1946" name="Google Shape;1946;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7" name="Google Shape;1947;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8" name="Google Shape;1948;p43"/>
            <p:cNvGrpSpPr/>
            <p:nvPr/>
          </p:nvGrpSpPr>
          <p:grpSpPr>
            <a:xfrm>
              <a:off x="5228850" y="605400"/>
              <a:ext cx="214500" cy="366900"/>
              <a:chOff x="2681850" y="605400"/>
              <a:chExt cx="214500" cy="366900"/>
            </a:xfrm>
          </p:grpSpPr>
          <p:sp>
            <p:nvSpPr>
              <p:cNvPr id="1949" name="Google Shape;1949;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0" name="Google Shape;1950;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1" name="Google Shape;1951;p43"/>
            <p:cNvGrpSpPr/>
            <p:nvPr/>
          </p:nvGrpSpPr>
          <p:grpSpPr>
            <a:xfrm>
              <a:off x="5738250" y="605400"/>
              <a:ext cx="214500" cy="366900"/>
              <a:chOff x="2681850" y="605400"/>
              <a:chExt cx="214500" cy="366900"/>
            </a:xfrm>
          </p:grpSpPr>
          <p:sp>
            <p:nvSpPr>
              <p:cNvPr id="1952" name="Google Shape;1952;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4" name="Google Shape;1954;p43"/>
            <p:cNvGrpSpPr/>
            <p:nvPr/>
          </p:nvGrpSpPr>
          <p:grpSpPr>
            <a:xfrm>
              <a:off x="6247650" y="605400"/>
              <a:ext cx="214500" cy="366900"/>
              <a:chOff x="2681850" y="605400"/>
              <a:chExt cx="214500" cy="366900"/>
            </a:xfrm>
          </p:grpSpPr>
          <p:sp>
            <p:nvSpPr>
              <p:cNvPr id="1955" name="Google Shape;1955;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957" name="Google Shape;1957;p43"/>
          <p:cNvGrpSpPr/>
          <p:nvPr/>
        </p:nvGrpSpPr>
        <p:grpSpPr>
          <a:xfrm>
            <a:off x="2681775" y="3152400"/>
            <a:ext cx="3780300" cy="366900"/>
            <a:chOff x="2681850" y="605400"/>
            <a:chExt cx="3780300" cy="366900"/>
          </a:xfrm>
        </p:grpSpPr>
        <p:grpSp>
          <p:nvGrpSpPr>
            <p:cNvPr id="1958" name="Google Shape;1958;p43"/>
            <p:cNvGrpSpPr/>
            <p:nvPr/>
          </p:nvGrpSpPr>
          <p:grpSpPr>
            <a:xfrm>
              <a:off x="2681850" y="605400"/>
              <a:ext cx="214500" cy="366900"/>
              <a:chOff x="2681850" y="605400"/>
              <a:chExt cx="214500" cy="366900"/>
            </a:xfrm>
          </p:grpSpPr>
          <p:sp>
            <p:nvSpPr>
              <p:cNvPr id="1959" name="Google Shape;1959;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0" name="Google Shape;1960;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1" name="Google Shape;1961;p43"/>
            <p:cNvGrpSpPr/>
            <p:nvPr/>
          </p:nvGrpSpPr>
          <p:grpSpPr>
            <a:xfrm>
              <a:off x="3191250" y="605400"/>
              <a:ext cx="214500" cy="366900"/>
              <a:chOff x="2681850" y="605400"/>
              <a:chExt cx="214500" cy="366900"/>
            </a:xfrm>
          </p:grpSpPr>
          <p:sp>
            <p:nvSpPr>
              <p:cNvPr id="1962" name="Google Shape;1962;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3" name="Google Shape;1963;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4" name="Google Shape;1964;p43"/>
            <p:cNvGrpSpPr/>
            <p:nvPr/>
          </p:nvGrpSpPr>
          <p:grpSpPr>
            <a:xfrm>
              <a:off x="3700650" y="605400"/>
              <a:ext cx="214500" cy="366900"/>
              <a:chOff x="2681850" y="605400"/>
              <a:chExt cx="214500" cy="366900"/>
            </a:xfrm>
          </p:grpSpPr>
          <p:sp>
            <p:nvSpPr>
              <p:cNvPr id="1965" name="Google Shape;1965;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6" name="Google Shape;1966;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7" name="Google Shape;1967;p43"/>
            <p:cNvGrpSpPr/>
            <p:nvPr/>
          </p:nvGrpSpPr>
          <p:grpSpPr>
            <a:xfrm>
              <a:off x="4210050" y="605400"/>
              <a:ext cx="214500" cy="366900"/>
              <a:chOff x="2681850" y="605400"/>
              <a:chExt cx="214500" cy="366900"/>
            </a:xfrm>
          </p:grpSpPr>
          <p:sp>
            <p:nvSpPr>
              <p:cNvPr id="1968" name="Google Shape;1968;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9" name="Google Shape;1969;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0" name="Google Shape;1970;p43"/>
            <p:cNvGrpSpPr/>
            <p:nvPr/>
          </p:nvGrpSpPr>
          <p:grpSpPr>
            <a:xfrm>
              <a:off x="4719450" y="605400"/>
              <a:ext cx="214500" cy="366900"/>
              <a:chOff x="2681850" y="605400"/>
              <a:chExt cx="214500" cy="366900"/>
            </a:xfrm>
          </p:grpSpPr>
          <p:sp>
            <p:nvSpPr>
              <p:cNvPr id="1971" name="Google Shape;1971;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2" name="Google Shape;1972;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3" name="Google Shape;1973;p43"/>
            <p:cNvGrpSpPr/>
            <p:nvPr/>
          </p:nvGrpSpPr>
          <p:grpSpPr>
            <a:xfrm>
              <a:off x="5228850" y="605400"/>
              <a:ext cx="214500" cy="366900"/>
              <a:chOff x="2681850" y="605400"/>
              <a:chExt cx="214500" cy="366900"/>
            </a:xfrm>
          </p:grpSpPr>
          <p:sp>
            <p:nvSpPr>
              <p:cNvPr id="1974" name="Google Shape;1974;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5" name="Google Shape;1975;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6" name="Google Shape;1976;p43"/>
            <p:cNvGrpSpPr/>
            <p:nvPr/>
          </p:nvGrpSpPr>
          <p:grpSpPr>
            <a:xfrm>
              <a:off x="5738250" y="605400"/>
              <a:ext cx="214500" cy="366900"/>
              <a:chOff x="2681850" y="605400"/>
              <a:chExt cx="214500" cy="366900"/>
            </a:xfrm>
          </p:grpSpPr>
          <p:sp>
            <p:nvSpPr>
              <p:cNvPr id="1977" name="Google Shape;1977;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8" name="Google Shape;1978;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9" name="Google Shape;1979;p43"/>
            <p:cNvGrpSpPr/>
            <p:nvPr/>
          </p:nvGrpSpPr>
          <p:grpSpPr>
            <a:xfrm>
              <a:off x="6247650" y="605400"/>
              <a:ext cx="214500" cy="366900"/>
              <a:chOff x="2681850" y="605400"/>
              <a:chExt cx="214500" cy="366900"/>
            </a:xfrm>
          </p:grpSpPr>
          <p:sp>
            <p:nvSpPr>
              <p:cNvPr id="1980" name="Google Shape;1980;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1" name="Google Shape;1981;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982" name="Google Shape;1982;p43"/>
          <p:cNvGrpSpPr/>
          <p:nvPr/>
        </p:nvGrpSpPr>
        <p:grpSpPr>
          <a:xfrm>
            <a:off x="2681775" y="3661663"/>
            <a:ext cx="3780300" cy="366900"/>
            <a:chOff x="2681850" y="605400"/>
            <a:chExt cx="3780300" cy="366900"/>
          </a:xfrm>
        </p:grpSpPr>
        <p:grpSp>
          <p:nvGrpSpPr>
            <p:cNvPr id="1983" name="Google Shape;1983;p43"/>
            <p:cNvGrpSpPr/>
            <p:nvPr/>
          </p:nvGrpSpPr>
          <p:grpSpPr>
            <a:xfrm>
              <a:off x="2681850" y="605400"/>
              <a:ext cx="214500" cy="366900"/>
              <a:chOff x="2681850" y="605400"/>
              <a:chExt cx="214500" cy="366900"/>
            </a:xfrm>
          </p:grpSpPr>
          <p:sp>
            <p:nvSpPr>
              <p:cNvPr id="1984" name="Google Shape;1984;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5" name="Google Shape;1985;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6" name="Google Shape;1986;p43"/>
            <p:cNvGrpSpPr/>
            <p:nvPr/>
          </p:nvGrpSpPr>
          <p:grpSpPr>
            <a:xfrm>
              <a:off x="3191250" y="605400"/>
              <a:ext cx="214500" cy="366900"/>
              <a:chOff x="2681850" y="605400"/>
              <a:chExt cx="214500" cy="366900"/>
            </a:xfrm>
          </p:grpSpPr>
          <p:sp>
            <p:nvSpPr>
              <p:cNvPr id="1987" name="Google Shape;1987;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8" name="Google Shape;1988;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9" name="Google Shape;1989;p43"/>
            <p:cNvGrpSpPr/>
            <p:nvPr/>
          </p:nvGrpSpPr>
          <p:grpSpPr>
            <a:xfrm>
              <a:off x="3700650" y="605400"/>
              <a:ext cx="214500" cy="366900"/>
              <a:chOff x="2681850" y="605400"/>
              <a:chExt cx="214500" cy="366900"/>
            </a:xfrm>
          </p:grpSpPr>
          <p:sp>
            <p:nvSpPr>
              <p:cNvPr id="1990" name="Google Shape;1990;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1" name="Google Shape;1991;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92" name="Google Shape;1992;p43"/>
            <p:cNvGrpSpPr/>
            <p:nvPr/>
          </p:nvGrpSpPr>
          <p:grpSpPr>
            <a:xfrm>
              <a:off x="4210050" y="605400"/>
              <a:ext cx="214500" cy="366900"/>
              <a:chOff x="2681850" y="605400"/>
              <a:chExt cx="214500" cy="366900"/>
            </a:xfrm>
          </p:grpSpPr>
          <p:sp>
            <p:nvSpPr>
              <p:cNvPr id="1993" name="Google Shape;1993;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4" name="Google Shape;1994;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95" name="Google Shape;1995;p43"/>
            <p:cNvGrpSpPr/>
            <p:nvPr/>
          </p:nvGrpSpPr>
          <p:grpSpPr>
            <a:xfrm>
              <a:off x="4719450" y="605400"/>
              <a:ext cx="214500" cy="366900"/>
              <a:chOff x="2681850" y="605400"/>
              <a:chExt cx="214500" cy="366900"/>
            </a:xfrm>
          </p:grpSpPr>
          <p:sp>
            <p:nvSpPr>
              <p:cNvPr id="1996" name="Google Shape;1996;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7" name="Google Shape;1997;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98" name="Google Shape;1998;p43"/>
            <p:cNvGrpSpPr/>
            <p:nvPr/>
          </p:nvGrpSpPr>
          <p:grpSpPr>
            <a:xfrm>
              <a:off x="5228850" y="605400"/>
              <a:ext cx="214500" cy="366900"/>
              <a:chOff x="2681850" y="605400"/>
              <a:chExt cx="214500" cy="366900"/>
            </a:xfrm>
          </p:grpSpPr>
          <p:sp>
            <p:nvSpPr>
              <p:cNvPr id="1999" name="Google Shape;1999;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01" name="Google Shape;2001;p43"/>
            <p:cNvGrpSpPr/>
            <p:nvPr/>
          </p:nvGrpSpPr>
          <p:grpSpPr>
            <a:xfrm>
              <a:off x="5738250" y="605400"/>
              <a:ext cx="214500" cy="366900"/>
              <a:chOff x="2681850" y="605400"/>
              <a:chExt cx="214500" cy="366900"/>
            </a:xfrm>
          </p:grpSpPr>
          <p:sp>
            <p:nvSpPr>
              <p:cNvPr id="2002" name="Google Shape;2002;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3" name="Google Shape;2003;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04" name="Google Shape;2004;p43"/>
            <p:cNvGrpSpPr/>
            <p:nvPr/>
          </p:nvGrpSpPr>
          <p:grpSpPr>
            <a:xfrm>
              <a:off x="6247650" y="605400"/>
              <a:ext cx="214500" cy="366900"/>
              <a:chOff x="2681850" y="605400"/>
              <a:chExt cx="214500" cy="366900"/>
            </a:xfrm>
          </p:grpSpPr>
          <p:sp>
            <p:nvSpPr>
              <p:cNvPr id="2005" name="Google Shape;2005;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6" name="Google Shape;2006;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007" name="Google Shape;2007;p43"/>
          <p:cNvGrpSpPr/>
          <p:nvPr/>
        </p:nvGrpSpPr>
        <p:grpSpPr>
          <a:xfrm>
            <a:off x="2681775" y="4171063"/>
            <a:ext cx="3780300" cy="366900"/>
            <a:chOff x="2681850" y="605400"/>
            <a:chExt cx="3780300" cy="366900"/>
          </a:xfrm>
        </p:grpSpPr>
        <p:grpSp>
          <p:nvGrpSpPr>
            <p:cNvPr id="2008" name="Google Shape;2008;p43"/>
            <p:cNvGrpSpPr/>
            <p:nvPr/>
          </p:nvGrpSpPr>
          <p:grpSpPr>
            <a:xfrm>
              <a:off x="2681850" y="605400"/>
              <a:ext cx="214500" cy="366900"/>
              <a:chOff x="2681850" y="605400"/>
              <a:chExt cx="214500" cy="366900"/>
            </a:xfrm>
          </p:grpSpPr>
          <p:sp>
            <p:nvSpPr>
              <p:cNvPr id="2009" name="Google Shape;2009;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0" name="Google Shape;2010;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11" name="Google Shape;2011;p43"/>
            <p:cNvGrpSpPr/>
            <p:nvPr/>
          </p:nvGrpSpPr>
          <p:grpSpPr>
            <a:xfrm>
              <a:off x="3191250" y="605400"/>
              <a:ext cx="214500" cy="366900"/>
              <a:chOff x="2681850" y="605400"/>
              <a:chExt cx="214500" cy="366900"/>
            </a:xfrm>
          </p:grpSpPr>
          <p:sp>
            <p:nvSpPr>
              <p:cNvPr id="2012" name="Google Shape;2012;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14" name="Google Shape;2014;p43"/>
            <p:cNvGrpSpPr/>
            <p:nvPr/>
          </p:nvGrpSpPr>
          <p:grpSpPr>
            <a:xfrm>
              <a:off x="3700650" y="605400"/>
              <a:ext cx="214500" cy="366900"/>
              <a:chOff x="2681850" y="605400"/>
              <a:chExt cx="214500" cy="366900"/>
            </a:xfrm>
          </p:grpSpPr>
          <p:sp>
            <p:nvSpPr>
              <p:cNvPr id="2015" name="Google Shape;2015;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17" name="Google Shape;2017;p43"/>
            <p:cNvGrpSpPr/>
            <p:nvPr/>
          </p:nvGrpSpPr>
          <p:grpSpPr>
            <a:xfrm>
              <a:off x="4210050" y="605400"/>
              <a:ext cx="214500" cy="366900"/>
              <a:chOff x="2681850" y="605400"/>
              <a:chExt cx="214500" cy="366900"/>
            </a:xfrm>
          </p:grpSpPr>
          <p:sp>
            <p:nvSpPr>
              <p:cNvPr id="2018" name="Google Shape;2018;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9" name="Google Shape;2019;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20" name="Google Shape;2020;p43"/>
            <p:cNvGrpSpPr/>
            <p:nvPr/>
          </p:nvGrpSpPr>
          <p:grpSpPr>
            <a:xfrm>
              <a:off x="4719450" y="605400"/>
              <a:ext cx="214500" cy="366900"/>
              <a:chOff x="2681850" y="605400"/>
              <a:chExt cx="214500" cy="366900"/>
            </a:xfrm>
          </p:grpSpPr>
          <p:sp>
            <p:nvSpPr>
              <p:cNvPr id="2021" name="Google Shape;2021;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23" name="Google Shape;2023;p43"/>
            <p:cNvGrpSpPr/>
            <p:nvPr/>
          </p:nvGrpSpPr>
          <p:grpSpPr>
            <a:xfrm>
              <a:off x="5228850" y="605400"/>
              <a:ext cx="214500" cy="366900"/>
              <a:chOff x="2681850" y="605400"/>
              <a:chExt cx="214500" cy="366900"/>
            </a:xfrm>
          </p:grpSpPr>
          <p:sp>
            <p:nvSpPr>
              <p:cNvPr id="2024" name="Google Shape;2024;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26" name="Google Shape;2026;p43"/>
            <p:cNvGrpSpPr/>
            <p:nvPr/>
          </p:nvGrpSpPr>
          <p:grpSpPr>
            <a:xfrm>
              <a:off x="5738250" y="605400"/>
              <a:ext cx="214500" cy="366900"/>
              <a:chOff x="2681850" y="605400"/>
              <a:chExt cx="214500" cy="366900"/>
            </a:xfrm>
          </p:grpSpPr>
          <p:sp>
            <p:nvSpPr>
              <p:cNvPr id="2027" name="Google Shape;2027;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8" name="Google Shape;2028;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29" name="Google Shape;2029;p43"/>
            <p:cNvGrpSpPr/>
            <p:nvPr/>
          </p:nvGrpSpPr>
          <p:grpSpPr>
            <a:xfrm>
              <a:off x="6247650" y="605400"/>
              <a:ext cx="214500" cy="366900"/>
              <a:chOff x="2681850" y="605400"/>
              <a:chExt cx="214500" cy="366900"/>
            </a:xfrm>
          </p:grpSpPr>
          <p:sp>
            <p:nvSpPr>
              <p:cNvPr id="2030" name="Google Shape;2030;p43"/>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1" name="Google Shape;2031;p43"/>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032" name="Google Shape;2032;p43"/>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3 possible coverage levels per pixel:</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0 samples covered (0%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1 sample covered (50%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2 sample covered (100% colored).</a:t>
            </a:r>
            <a:endParaRPr sz="1200" b="1" i="0" u="none" strike="noStrike" cap="none">
              <a:solidFill>
                <a:schemeClr val="dk2"/>
              </a:solidFill>
              <a:latin typeface="Lato"/>
              <a:ea typeface="Lato"/>
              <a:cs typeface="Lato"/>
              <a:sym typeface="Lato"/>
            </a:endParaRPr>
          </a:p>
        </p:txBody>
      </p:sp>
      <p:sp>
        <p:nvSpPr>
          <p:cNvPr id="2033" name="Google Shape;2033;p43"/>
          <p:cNvSpPr txBox="1"/>
          <p:nvPr/>
        </p:nvSpPr>
        <p:spPr>
          <a:xfrm>
            <a:off x="260850" y="1482275"/>
            <a:ext cx="2101200" cy="18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MSAA:</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Run the fragment shader only once per pixel.</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Only apply the output color to covered samples.</a:t>
            </a:r>
            <a:endParaRPr sz="1200" b="1" i="0" u="none" strike="noStrike" cap="none">
              <a:solidFill>
                <a:schemeClr val="dk2"/>
              </a:solidFill>
              <a:latin typeface="Lato"/>
              <a:ea typeface="Lato"/>
              <a:cs typeface="Lato"/>
              <a:sym typeface="Lato"/>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037"/>
        <p:cNvGrpSpPr/>
        <p:nvPr/>
      </p:nvGrpSpPr>
      <p:grpSpPr>
        <a:xfrm>
          <a:off x="0" y="0"/>
          <a:ext cx="0" cy="0"/>
          <a:chOff x="0" y="0"/>
          <a:chExt cx="0" cy="0"/>
        </a:xfrm>
      </p:grpSpPr>
      <p:sp>
        <p:nvSpPr>
          <p:cNvPr id="2038" name="Google Shape;2038;p44"/>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9" name="Google Shape;2039;p44"/>
          <p:cNvSpPr/>
          <p:nvPr/>
        </p:nvSpPr>
        <p:spPr>
          <a:xfrm rot="957031">
            <a:off x="2862627" y="1142968"/>
            <a:ext cx="4149457" cy="2571637"/>
          </a:xfrm>
          <a:prstGeom prst="triangle">
            <a:avLst>
              <a:gd name="adj" fmla="val 50000"/>
            </a:avLst>
          </a:prstGeom>
          <a:noFill/>
          <a:ln w="9525" cap="flat" cmpd="sng">
            <a:solidFill>
              <a:schemeClr val="accent3"/>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44"/>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44"/>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2" name="Google Shape;2042;p44"/>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3" name="Google Shape;2043;p44"/>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4" name="Google Shape;2044;p44"/>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5" name="Google Shape;2045;p44"/>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6" name="Google Shape;2046;p44"/>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7" name="Google Shape;2047;p44"/>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8" name="Google Shape;2048;p44"/>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9" name="Google Shape;2049;p44"/>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0" name="Google Shape;2050;p44"/>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44"/>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44"/>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44"/>
          <p:cNvSpPr/>
          <p:nvPr/>
        </p:nvSpPr>
        <p:spPr>
          <a:xfrm>
            <a:off x="5081400" y="1043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4" name="Google Shape;2054;p44"/>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5" name="Google Shape;2055;p44"/>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6" name="Google Shape;2056;p44"/>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7" name="Google Shape;2057;p44"/>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8" name="Google Shape;2058;p44"/>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9" name="Google Shape;2059;p44"/>
          <p:cNvSpPr/>
          <p:nvPr/>
        </p:nvSpPr>
        <p:spPr>
          <a:xfrm>
            <a:off x="4062600" y="15529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0" name="Google Shape;2060;p44"/>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1" name="Google Shape;2061;p44"/>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2" name="Google Shape;2062;p44"/>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3" name="Google Shape;2063;p44"/>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4" name="Google Shape;2064;p44"/>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5" name="Google Shape;2065;p44"/>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6" name="Google Shape;2066;p44"/>
          <p:cNvSpPr/>
          <p:nvPr/>
        </p:nvSpPr>
        <p:spPr>
          <a:xfrm>
            <a:off x="3553200" y="20623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7" name="Google Shape;2067;p44"/>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8" name="Google Shape;2068;p44"/>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9" name="Google Shape;2069;p44"/>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0" name="Google Shape;2070;p44"/>
          <p:cNvSpPr/>
          <p:nvPr/>
        </p:nvSpPr>
        <p:spPr>
          <a:xfrm>
            <a:off x="5590800" y="20623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1" name="Google Shape;2071;p44"/>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2" name="Google Shape;2072;p44"/>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3" name="Google Shape;2073;p44"/>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4" name="Google Shape;2074;p44"/>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5" name="Google Shape;2075;p44"/>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6" name="Google Shape;2076;p44"/>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7" name="Google Shape;2077;p44"/>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8" name="Google Shape;2078;p44"/>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9" name="Google Shape;2079;p44"/>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0" name="Google Shape;2080;p44"/>
          <p:cNvSpPr/>
          <p:nvPr/>
        </p:nvSpPr>
        <p:spPr>
          <a:xfrm>
            <a:off x="3043800" y="30811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1" name="Google Shape;2081;p44"/>
          <p:cNvSpPr/>
          <p:nvPr/>
        </p:nvSpPr>
        <p:spPr>
          <a:xfrm>
            <a:off x="3553200" y="30811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2" name="Google Shape;2082;p44"/>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3" name="Google Shape;2083;p44"/>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4" name="Google Shape;2084;p44"/>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5" name="Google Shape;2085;p44"/>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6" name="Google Shape;2086;p44"/>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7" name="Google Shape;2087;p44"/>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8" name="Google Shape;2088;p44"/>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9" name="Google Shape;2089;p44"/>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0" name="Google Shape;2090;p44"/>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1" name="Google Shape;2091;p44"/>
          <p:cNvSpPr/>
          <p:nvPr/>
        </p:nvSpPr>
        <p:spPr>
          <a:xfrm>
            <a:off x="4572000" y="3590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2" name="Google Shape;2092;p44"/>
          <p:cNvSpPr/>
          <p:nvPr/>
        </p:nvSpPr>
        <p:spPr>
          <a:xfrm>
            <a:off x="5081400" y="3590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3" name="Google Shape;2093;p44"/>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4" name="Google Shape;2094;p44"/>
          <p:cNvSpPr/>
          <p:nvPr/>
        </p:nvSpPr>
        <p:spPr>
          <a:xfrm>
            <a:off x="6100200" y="3590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5" name="Google Shape;2095;p44"/>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6" name="Google Shape;2096;p44"/>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7" name="Google Shape;2097;p44"/>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8" name="Google Shape;2098;p44"/>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9" name="Google Shape;2099;p44"/>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0" name="Google Shape;2100;p44"/>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1" name="Google Shape;2101;p44"/>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2" name="Google Shape;2102;p44"/>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3" name="Google Shape;2103;p44"/>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2x MSAA (2 Samples per Pixel)</a:t>
            </a:r>
            <a:endParaRPr sz="2400" b="1" i="0" u="none" strike="noStrike" cap="none">
              <a:solidFill>
                <a:schemeClr val="accent3"/>
              </a:solidFill>
              <a:latin typeface="Lato"/>
              <a:ea typeface="Lato"/>
              <a:cs typeface="Lato"/>
              <a:sym typeface="Lato"/>
            </a:endParaRPr>
          </a:p>
        </p:txBody>
      </p:sp>
      <p:grpSp>
        <p:nvGrpSpPr>
          <p:cNvPr id="2104" name="Google Shape;2104;p44"/>
          <p:cNvGrpSpPr/>
          <p:nvPr/>
        </p:nvGrpSpPr>
        <p:grpSpPr>
          <a:xfrm>
            <a:off x="2681850" y="605400"/>
            <a:ext cx="3780300" cy="366900"/>
            <a:chOff x="2681850" y="605400"/>
            <a:chExt cx="3780300" cy="366900"/>
          </a:xfrm>
        </p:grpSpPr>
        <p:grpSp>
          <p:nvGrpSpPr>
            <p:cNvPr id="2105" name="Google Shape;2105;p44"/>
            <p:cNvGrpSpPr/>
            <p:nvPr/>
          </p:nvGrpSpPr>
          <p:grpSpPr>
            <a:xfrm>
              <a:off x="2681850" y="605400"/>
              <a:ext cx="214500" cy="366900"/>
              <a:chOff x="2681850" y="605400"/>
              <a:chExt cx="214500" cy="366900"/>
            </a:xfrm>
          </p:grpSpPr>
          <p:sp>
            <p:nvSpPr>
              <p:cNvPr id="2106" name="Google Shape;2106;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7" name="Google Shape;2107;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08" name="Google Shape;2108;p44"/>
            <p:cNvGrpSpPr/>
            <p:nvPr/>
          </p:nvGrpSpPr>
          <p:grpSpPr>
            <a:xfrm>
              <a:off x="3191250" y="605400"/>
              <a:ext cx="214500" cy="366900"/>
              <a:chOff x="2681850" y="605400"/>
              <a:chExt cx="214500" cy="366900"/>
            </a:xfrm>
          </p:grpSpPr>
          <p:sp>
            <p:nvSpPr>
              <p:cNvPr id="2109" name="Google Shape;2109;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0" name="Google Shape;2110;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11" name="Google Shape;2111;p44"/>
            <p:cNvGrpSpPr/>
            <p:nvPr/>
          </p:nvGrpSpPr>
          <p:grpSpPr>
            <a:xfrm>
              <a:off x="3700650" y="605400"/>
              <a:ext cx="214500" cy="366900"/>
              <a:chOff x="2681850" y="605400"/>
              <a:chExt cx="214500" cy="366900"/>
            </a:xfrm>
          </p:grpSpPr>
          <p:sp>
            <p:nvSpPr>
              <p:cNvPr id="2112" name="Google Shape;2112;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3" name="Google Shape;2113;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14" name="Google Shape;2114;p44"/>
            <p:cNvGrpSpPr/>
            <p:nvPr/>
          </p:nvGrpSpPr>
          <p:grpSpPr>
            <a:xfrm>
              <a:off x="4210050" y="605400"/>
              <a:ext cx="214500" cy="366900"/>
              <a:chOff x="2681850" y="605400"/>
              <a:chExt cx="214500" cy="366900"/>
            </a:xfrm>
          </p:grpSpPr>
          <p:sp>
            <p:nvSpPr>
              <p:cNvPr id="2115" name="Google Shape;2115;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6" name="Google Shape;2116;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17" name="Google Shape;2117;p44"/>
            <p:cNvGrpSpPr/>
            <p:nvPr/>
          </p:nvGrpSpPr>
          <p:grpSpPr>
            <a:xfrm>
              <a:off x="4719450" y="605400"/>
              <a:ext cx="214500" cy="366900"/>
              <a:chOff x="2681850" y="605400"/>
              <a:chExt cx="214500" cy="366900"/>
            </a:xfrm>
          </p:grpSpPr>
          <p:sp>
            <p:nvSpPr>
              <p:cNvPr id="2118" name="Google Shape;2118;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9" name="Google Shape;2119;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20" name="Google Shape;2120;p44"/>
            <p:cNvGrpSpPr/>
            <p:nvPr/>
          </p:nvGrpSpPr>
          <p:grpSpPr>
            <a:xfrm>
              <a:off x="5228850" y="605400"/>
              <a:ext cx="214500" cy="366900"/>
              <a:chOff x="2681850" y="605400"/>
              <a:chExt cx="214500" cy="366900"/>
            </a:xfrm>
          </p:grpSpPr>
          <p:sp>
            <p:nvSpPr>
              <p:cNvPr id="2121" name="Google Shape;2121;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2" name="Google Shape;2122;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23" name="Google Shape;2123;p44"/>
            <p:cNvGrpSpPr/>
            <p:nvPr/>
          </p:nvGrpSpPr>
          <p:grpSpPr>
            <a:xfrm>
              <a:off x="5738250" y="605400"/>
              <a:ext cx="214500" cy="366900"/>
              <a:chOff x="2681850" y="605400"/>
              <a:chExt cx="214500" cy="366900"/>
            </a:xfrm>
          </p:grpSpPr>
          <p:sp>
            <p:nvSpPr>
              <p:cNvPr id="2124" name="Google Shape;2124;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5" name="Google Shape;2125;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26" name="Google Shape;2126;p44"/>
            <p:cNvGrpSpPr/>
            <p:nvPr/>
          </p:nvGrpSpPr>
          <p:grpSpPr>
            <a:xfrm>
              <a:off x="6247650" y="605400"/>
              <a:ext cx="214500" cy="366900"/>
              <a:chOff x="2681850" y="605400"/>
              <a:chExt cx="214500" cy="366900"/>
            </a:xfrm>
          </p:grpSpPr>
          <p:sp>
            <p:nvSpPr>
              <p:cNvPr id="2127" name="Google Shape;2127;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8" name="Google Shape;2128;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129" name="Google Shape;2129;p44"/>
          <p:cNvGrpSpPr/>
          <p:nvPr/>
        </p:nvGrpSpPr>
        <p:grpSpPr>
          <a:xfrm>
            <a:off x="2681850" y="1114800"/>
            <a:ext cx="3780300" cy="366900"/>
            <a:chOff x="2681850" y="605400"/>
            <a:chExt cx="3780300" cy="366900"/>
          </a:xfrm>
        </p:grpSpPr>
        <p:grpSp>
          <p:nvGrpSpPr>
            <p:cNvPr id="2130" name="Google Shape;2130;p44"/>
            <p:cNvGrpSpPr/>
            <p:nvPr/>
          </p:nvGrpSpPr>
          <p:grpSpPr>
            <a:xfrm>
              <a:off x="2681850" y="605400"/>
              <a:ext cx="214500" cy="366900"/>
              <a:chOff x="2681850" y="605400"/>
              <a:chExt cx="214500" cy="366900"/>
            </a:xfrm>
          </p:grpSpPr>
          <p:sp>
            <p:nvSpPr>
              <p:cNvPr id="2131" name="Google Shape;2131;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2" name="Google Shape;2132;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33" name="Google Shape;2133;p44"/>
            <p:cNvGrpSpPr/>
            <p:nvPr/>
          </p:nvGrpSpPr>
          <p:grpSpPr>
            <a:xfrm>
              <a:off x="3191250" y="605400"/>
              <a:ext cx="214500" cy="366900"/>
              <a:chOff x="2681850" y="605400"/>
              <a:chExt cx="214500" cy="366900"/>
            </a:xfrm>
          </p:grpSpPr>
          <p:sp>
            <p:nvSpPr>
              <p:cNvPr id="2134" name="Google Shape;2134;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5" name="Google Shape;2135;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36" name="Google Shape;2136;p44"/>
            <p:cNvGrpSpPr/>
            <p:nvPr/>
          </p:nvGrpSpPr>
          <p:grpSpPr>
            <a:xfrm>
              <a:off x="3700650" y="605400"/>
              <a:ext cx="214500" cy="366900"/>
              <a:chOff x="2681850" y="605400"/>
              <a:chExt cx="214500" cy="366900"/>
            </a:xfrm>
          </p:grpSpPr>
          <p:sp>
            <p:nvSpPr>
              <p:cNvPr id="2137" name="Google Shape;2137;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8" name="Google Shape;2138;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39" name="Google Shape;2139;p44"/>
            <p:cNvGrpSpPr/>
            <p:nvPr/>
          </p:nvGrpSpPr>
          <p:grpSpPr>
            <a:xfrm>
              <a:off x="4210050" y="605400"/>
              <a:ext cx="214500" cy="366900"/>
              <a:chOff x="2681850" y="605400"/>
              <a:chExt cx="214500" cy="366900"/>
            </a:xfrm>
          </p:grpSpPr>
          <p:sp>
            <p:nvSpPr>
              <p:cNvPr id="2140" name="Google Shape;2140;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1" name="Google Shape;2141;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42" name="Google Shape;2142;p44"/>
            <p:cNvGrpSpPr/>
            <p:nvPr/>
          </p:nvGrpSpPr>
          <p:grpSpPr>
            <a:xfrm>
              <a:off x="4719450" y="605400"/>
              <a:ext cx="214500" cy="366900"/>
              <a:chOff x="2681850" y="605400"/>
              <a:chExt cx="214500" cy="366900"/>
            </a:xfrm>
          </p:grpSpPr>
          <p:sp>
            <p:nvSpPr>
              <p:cNvPr id="2143" name="Google Shape;2143;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4" name="Google Shape;2144;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45" name="Google Shape;2145;p44"/>
            <p:cNvGrpSpPr/>
            <p:nvPr/>
          </p:nvGrpSpPr>
          <p:grpSpPr>
            <a:xfrm>
              <a:off x="5228850" y="605400"/>
              <a:ext cx="214500" cy="366900"/>
              <a:chOff x="2681850" y="605400"/>
              <a:chExt cx="214500" cy="366900"/>
            </a:xfrm>
          </p:grpSpPr>
          <p:sp>
            <p:nvSpPr>
              <p:cNvPr id="2146" name="Google Shape;2146;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7" name="Google Shape;2147;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48" name="Google Shape;2148;p44"/>
            <p:cNvGrpSpPr/>
            <p:nvPr/>
          </p:nvGrpSpPr>
          <p:grpSpPr>
            <a:xfrm>
              <a:off x="5738250" y="605400"/>
              <a:ext cx="214500" cy="366900"/>
              <a:chOff x="2681850" y="605400"/>
              <a:chExt cx="214500" cy="366900"/>
            </a:xfrm>
          </p:grpSpPr>
          <p:sp>
            <p:nvSpPr>
              <p:cNvPr id="2149" name="Google Shape;2149;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0" name="Google Shape;2150;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51" name="Google Shape;2151;p44"/>
            <p:cNvGrpSpPr/>
            <p:nvPr/>
          </p:nvGrpSpPr>
          <p:grpSpPr>
            <a:xfrm>
              <a:off x="6247650" y="605400"/>
              <a:ext cx="214500" cy="366900"/>
              <a:chOff x="2681850" y="605400"/>
              <a:chExt cx="214500" cy="366900"/>
            </a:xfrm>
          </p:grpSpPr>
          <p:sp>
            <p:nvSpPr>
              <p:cNvPr id="2152" name="Google Shape;2152;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3" name="Google Shape;2153;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154" name="Google Shape;2154;p44"/>
          <p:cNvGrpSpPr/>
          <p:nvPr/>
        </p:nvGrpSpPr>
        <p:grpSpPr>
          <a:xfrm>
            <a:off x="2681850" y="1624200"/>
            <a:ext cx="3780300" cy="366900"/>
            <a:chOff x="2681850" y="605400"/>
            <a:chExt cx="3780300" cy="366900"/>
          </a:xfrm>
        </p:grpSpPr>
        <p:grpSp>
          <p:nvGrpSpPr>
            <p:cNvPr id="2155" name="Google Shape;2155;p44"/>
            <p:cNvGrpSpPr/>
            <p:nvPr/>
          </p:nvGrpSpPr>
          <p:grpSpPr>
            <a:xfrm>
              <a:off x="2681850" y="605400"/>
              <a:ext cx="214500" cy="366900"/>
              <a:chOff x="2681850" y="605400"/>
              <a:chExt cx="214500" cy="366900"/>
            </a:xfrm>
          </p:grpSpPr>
          <p:sp>
            <p:nvSpPr>
              <p:cNvPr id="2156" name="Google Shape;2156;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7" name="Google Shape;2157;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58" name="Google Shape;2158;p44"/>
            <p:cNvGrpSpPr/>
            <p:nvPr/>
          </p:nvGrpSpPr>
          <p:grpSpPr>
            <a:xfrm>
              <a:off x="3191250" y="605400"/>
              <a:ext cx="214500" cy="366900"/>
              <a:chOff x="2681850" y="605400"/>
              <a:chExt cx="214500" cy="366900"/>
            </a:xfrm>
          </p:grpSpPr>
          <p:sp>
            <p:nvSpPr>
              <p:cNvPr id="2159" name="Google Shape;2159;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0" name="Google Shape;2160;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61" name="Google Shape;2161;p44"/>
            <p:cNvGrpSpPr/>
            <p:nvPr/>
          </p:nvGrpSpPr>
          <p:grpSpPr>
            <a:xfrm>
              <a:off x="3700650" y="605400"/>
              <a:ext cx="214500" cy="366900"/>
              <a:chOff x="2681850" y="605400"/>
              <a:chExt cx="214500" cy="366900"/>
            </a:xfrm>
          </p:grpSpPr>
          <p:sp>
            <p:nvSpPr>
              <p:cNvPr id="2162" name="Google Shape;2162;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3" name="Google Shape;2163;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64" name="Google Shape;2164;p44"/>
            <p:cNvGrpSpPr/>
            <p:nvPr/>
          </p:nvGrpSpPr>
          <p:grpSpPr>
            <a:xfrm>
              <a:off x="4210050" y="605400"/>
              <a:ext cx="214500" cy="366900"/>
              <a:chOff x="2681850" y="605400"/>
              <a:chExt cx="214500" cy="366900"/>
            </a:xfrm>
          </p:grpSpPr>
          <p:sp>
            <p:nvSpPr>
              <p:cNvPr id="2165" name="Google Shape;2165;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6" name="Google Shape;2166;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67" name="Google Shape;2167;p44"/>
            <p:cNvGrpSpPr/>
            <p:nvPr/>
          </p:nvGrpSpPr>
          <p:grpSpPr>
            <a:xfrm>
              <a:off x="4719450" y="605400"/>
              <a:ext cx="214500" cy="366900"/>
              <a:chOff x="2681850" y="605400"/>
              <a:chExt cx="214500" cy="366900"/>
            </a:xfrm>
          </p:grpSpPr>
          <p:sp>
            <p:nvSpPr>
              <p:cNvPr id="2168" name="Google Shape;2168;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9" name="Google Shape;2169;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70" name="Google Shape;2170;p44"/>
            <p:cNvGrpSpPr/>
            <p:nvPr/>
          </p:nvGrpSpPr>
          <p:grpSpPr>
            <a:xfrm>
              <a:off x="5228850" y="605400"/>
              <a:ext cx="214500" cy="366900"/>
              <a:chOff x="2681850" y="605400"/>
              <a:chExt cx="214500" cy="366900"/>
            </a:xfrm>
          </p:grpSpPr>
          <p:sp>
            <p:nvSpPr>
              <p:cNvPr id="2171" name="Google Shape;2171;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2" name="Google Shape;2172;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73" name="Google Shape;2173;p44"/>
            <p:cNvGrpSpPr/>
            <p:nvPr/>
          </p:nvGrpSpPr>
          <p:grpSpPr>
            <a:xfrm>
              <a:off x="5738250" y="605400"/>
              <a:ext cx="214500" cy="366900"/>
              <a:chOff x="2681850" y="605400"/>
              <a:chExt cx="214500" cy="366900"/>
            </a:xfrm>
          </p:grpSpPr>
          <p:sp>
            <p:nvSpPr>
              <p:cNvPr id="2174" name="Google Shape;2174;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5" name="Google Shape;2175;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76" name="Google Shape;2176;p44"/>
            <p:cNvGrpSpPr/>
            <p:nvPr/>
          </p:nvGrpSpPr>
          <p:grpSpPr>
            <a:xfrm>
              <a:off x="6247650" y="605400"/>
              <a:ext cx="214500" cy="366900"/>
              <a:chOff x="2681850" y="605400"/>
              <a:chExt cx="214500" cy="366900"/>
            </a:xfrm>
          </p:grpSpPr>
          <p:sp>
            <p:nvSpPr>
              <p:cNvPr id="2177" name="Google Shape;2177;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8" name="Google Shape;2178;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179" name="Google Shape;2179;p44"/>
          <p:cNvGrpSpPr/>
          <p:nvPr/>
        </p:nvGrpSpPr>
        <p:grpSpPr>
          <a:xfrm>
            <a:off x="2681850" y="2133600"/>
            <a:ext cx="3780300" cy="366900"/>
            <a:chOff x="2681850" y="605400"/>
            <a:chExt cx="3780300" cy="366900"/>
          </a:xfrm>
        </p:grpSpPr>
        <p:grpSp>
          <p:nvGrpSpPr>
            <p:cNvPr id="2180" name="Google Shape;2180;p44"/>
            <p:cNvGrpSpPr/>
            <p:nvPr/>
          </p:nvGrpSpPr>
          <p:grpSpPr>
            <a:xfrm>
              <a:off x="2681850" y="605400"/>
              <a:ext cx="214500" cy="366900"/>
              <a:chOff x="2681850" y="605400"/>
              <a:chExt cx="214500" cy="366900"/>
            </a:xfrm>
          </p:grpSpPr>
          <p:sp>
            <p:nvSpPr>
              <p:cNvPr id="2181" name="Google Shape;2181;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2" name="Google Shape;2182;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83" name="Google Shape;2183;p44"/>
            <p:cNvGrpSpPr/>
            <p:nvPr/>
          </p:nvGrpSpPr>
          <p:grpSpPr>
            <a:xfrm>
              <a:off x="3191250" y="605400"/>
              <a:ext cx="214500" cy="366900"/>
              <a:chOff x="2681850" y="605400"/>
              <a:chExt cx="214500" cy="366900"/>
            </a:xfrm>
          </p:grpSpPr>
          <p:sp>
            <p:nvSpPr>
              <p:cNvPr id="2184" name="Google Shape;2184;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5" name="Google Shape;2185;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86" name="Google Shape;2186;p44"/>
            <p:cNvGrpSpPr/>
            <p:nvPr/>
          </p:nvGrpSpPr>
          <p:grpSpPr>
            <a:xfrm>
              <a:off x="3700650" y="605400"/>
              <a:ext cx="214500" cy="366900"/>
              <a:chOff x="2681850" y="605400"/>
              <a:chExt cx="214500" cy="366900"/>
            </a:xfrm>
          </p:grpSpPr>
          <p:sp>
            <p:nvSpPr>
              <p:cNvPr id="2187" name="Google Shape;2187;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8" name="Google Shape;2188;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89" name="Google Shape;2189;p44"/>
            <p:cNvGrpSpPr/>
            <p:nvPr/>
          </p:nvGrpSpPr>
          <p:grpSpPr>
            <a:xfrm>
              <a:off x="4210050" y="605400"/>
              <a:ext cx="214500" cy="366900"/>
              <a:chOff x="2681850" y="605400"/>
              <a:chExt cx="214500" cy="366900"/>
            </a:xfrm>
          </p:grpSpPr>
          <p:sp>
            <p:nvSpPr>
              <p:cNvPr id="2190" name="Google Shape;2190;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1" name="Google Shape;2191;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92" name="Google Shape;2192;p44"/>
            <p:cNvGrpSpPr/>
            <p:nvPr/>
          </p:nvGrpSpPr>
          <p:grpSpPr>
            <a:xfrm>
              <a:off x="4719450" y="605400"/>
              <a:ext cx="214500" cy="366900"/>
              <a:chOff x="2681850" y="605400"/>
              <a:chExt cx="214500" cy="366900"/>
            </a:xfrm>
          </p:grpSpPr>
          <p:sp>
            <p:nvSpPr>
              <p:cNvPr id="2193" name="Google Shape;2193;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4" name="Google Shape;2194;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95" name="Google Shape;2195;p44"/>
            <p:cNvGrpSpPr/>
            <p:nvPr/>
          </p:nvGrpSpPr>
          <p:grpSpPr>
            <a:xfrm>
              <a:off x="5228850" y="605400"/>
              <a:ext cx="214500" cy="366900"/>
              <a:chOff x="2681850" y="605400"/>
              <a:chExt cx="214500" cy="366900"/>
            </a:xfrm>
          </p:grpSpPr>
          <p:sp>
            <p:nvSpPr>
              <p:cNvPr id="2196" name="Google Shape;2196;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7" name="Google Shape;2197;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98" name="Google Shape;2198;p44"/>
            <p:cNvGrpSpPr/>
            <p:nvPr/>
          </p:nvGrpSpPr>
          <p:grpSpPr>
            <a:xfrm>
              <a:off x="5738250" y="605400"/>
              <a:ext cx="214500" cy="366900"/>
              <a:chOff x="2681850" y="605400"/>
              <a:chExt cx="214500" cy="366900"/>
            </a:xfrm>
          </p:grpSpPr>
          <p:sp>
            <p:nvSpPr>
              <p:cNvPr id="2199" name="Google Shape;2199;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0" name="Google Shape;2200;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01" name="Google Shape;2201;p44"/>
            <p:cNvGrpSpPr/>
            <p:nvPr/>
          </p:nvGrpSpPr>
          <p:grpSpPr>
            <a:xfrm>
              <a:off x="6247650" y="605400"/>
              <a:ext cx="214500" cy="366900"/>
              <a:chOff x="2681850" y="605400"/>
              <a:chExt cx="214500" cy="366900"/>
            </a:xfrm>
          </p:grpSpPr>
          <p:sp>
            <p:nvSpPr>
              <p:cNvPr id="2202" name="Google Shape;2202;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3" name="Google Shape;2203;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204" name="Google Shape;2204;p44"/>
          <p:cNvGrpSpPr/>
          <p:nvPr/>
        </p:nvGrpSpPr>
        <p:grpSpPr>
          <a:xfrm>
            <a:off x="2681850" y="2643000"/>
            <a:ext cx="3780300" cy="366900"/>
            <a:chOff x="2681850" y="605400"/>
            <a:chExt cx="3780300" cy="366900"/>
          </a:xfrm>
        </p:grpSpPr>
        <p:grpSp>
          <p:nvGrpSpPr>
            <p:cNvPr id="2205" name="Google Shape;2205;p44"/>
            <p:cNvGrpSpPr/>
            <p:nvPr/>
          </p:nvGrpSpPr>
          <p:grpSpPr>
            <a:xfrm>
              <a:off x="2681850" y="605400"/>
              <a:ext cx="214500" cy="366900"/>
              <a:chOff x="2681850" y="605400"/>
              <a:chExt cx="214500" cy="366900"/>
            </a:xfrm>
          </p:grpSpPr>
          <p:sp>
            <p:nvSpPr>
              <p:cNvPr id="2206" name="Google Shape;2206;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7" name="Google Shape;2207;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08" name="Google Shape;2208;p44"/>
            <p:cNvGrpSpPr/>
            <p:nvPr/>
          </p:nvGrpSpPr>
          <p:grpSpPr>
            <a:xfrm>
              <a:off x="3191250" y="605400"/>
              <a:ext cx="214500" cy="366900"/>
              <a:chOff x="2681850" y="605400"/>
              <a:chExt cx="214500" cy="366900"/>
            </a:xfrm>
          </p:grpSpPr>
          <p:sp>
            <p:nvSpPr>
              <p:cNvPr id="2209" name="Google Shape;2209;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0" name="Google Shape;2210;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11" name="Google Shape;2211;p44"/>
            <p:cNvGrpSpPr/>
            <p:nvPr/>
          </p:nvGrpSpPr>
          <p:grpSpPr>
            <a:xfrm>
              <a:off x="3700650" y="605400"/>
              <a:ext cx="214500" cy="366900"/>
              <a:chOff x="2681850" y="605400"/>
              <a:chExt cx="214500" cy="366900"/>
            </a:xfrm>
          </p:grpSpPr>
          <p:sp>
            <p:nvSpPr>
              <p:cNvPr id="2212" name="Google Shape;2212;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3" name="Google Shape;2213;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14" name="Google Shape;2214;p44"/>
            <p:cNvGrpSpPr/>
            <p:nvPr/>
          </p:nvGrpSpPr>
          <p:grpSpPr>
            <a:xfrm>
              <a:off x="4210050" y="605400"/>
              <a:ext cx="214500" cy="366900"/>
              <a:chOff x="2681850" y="605400"/>
              <a:chExt cx="214500" cy="366900"/>
            </a:xfrm>
          </p:grpSpPr>
          <p:sp>
            <p:nvSpPr>
              <p:cNvPr id="2215" name="Google Shape;2215;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6" name="Google Shape;2216;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17" name="Google Shape;2217;p44"/>
            <p:cNvGrpSpPr/>
            <p:nvPr/>
          </p:nvGrpSpPr>
          <p:grpSpPr>
            <a:xfrm>
              <a:off x="4719450" y="605400"/>
              <a:ext cx="214500" cy="366900"/>
              <a:chOff x="2681850" y="605400"/>
              <a:chExt cx="214500" cy="366900"/>
            </a:xfrm>
          </p:grpSpPr>
          <p:sp>
            <p:nvSpPr>
              <p:cNvPr id="2218" name="Google Shape;2218;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9" name="Google Shape;2219;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20" name="Google Shape;2220;p44"/>
            <p:cNvGrpSpPr/>
            <p:nvPr/>
          </p:nvGrpSpPr>
          <p:grpSpPr>
            <a:xfrm>
              <a:off x="5228850" y="605400"/>
              <a:ext cx="214500" cy="366900"/>
              <a:chOff x="2681850" y="605400"/>
              <a:chExt cx="214500" cy="366900"/>
            </a:xfrm>
          </p:grpSpPr>
          <p:sp>
            <p:nvSpPr>
              <p:cNvPr id="2221" name="Google Shape;2221;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2" name="Google Shape;2222;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23" name="Google Shape;2223;p44"/>
            <p:cNvGrpSpPr/>
            <p:nvPr/>
          </p:nvGrpSpPr>
          <p:grpSpPr>
            <a:xfrm>
              <a:off x="5738250" y="605400"/>
              <a:ext cx="214500" cy="366900"/>
              <a:chOff x="2681850" y="605400"/>
              <a:chExt cx="214500" cy="366900"/>
            </a:xfrm>
          </p:grpSpPr>
          <p:sp>
            <p:nvSpPr>
              <p:cNvPr id="2224" name="Google Shape;2224;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5" name="Google Shape;2225;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26" name="Google Shape;2226;p44"/>
            <p:cNvGrpSpPr/>
            <p:nvPr/>
          </p:nvGrpSpPr>
          <p:grpSpPr>
            <a:xfrm>
              <a:off x="6247650" y="605400"/>
              <a:ext cx="214500" cy="366900"/>
              <a:chOff x="2681850" y="605400"/>
              <a:chExt cx="214500" cy="366900"/>
            </a:xfrm>
          </p:grpSpPr>
          <p:sp>
            <p:nvSpPr>
              <p:cNvPr id="2227" name="Google Shape;2227;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8" name="Google Shape;2228;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229" name="Google Shape;2229;p44"/>
          <p:cNvGrpSpPr/>
          <p:nvPr/>
        </p:nvGrpSpPr>
        <p:grpSpPr>
          <a:xfrm>
            <a:off x="2681775" y="3152400"/>
            <a:ext cx="3780300" cy="366900"/>
            <a:chOff x="2681850" y="605400"/>
            <a:chExt cx="3780300" cy="366900"/>
          </a:xfrm>
        </p:grpSpPr>
        <p:grpSp>
          <p:nvGrpSpPr>
            <p:cNvPr id="2230" name="Google Shape;2230;p44"/>
            <p:cNvGrpSpPr/>
            <p:nvPr/>
          </p:nvGrpSpPr>
          <p:grpSpPr>
            <a:xfrm>
              <a:off x="2681850" y="605400"/>
              <a:ext cx="214500" cy="366900"/>
              <a:chOff x="2681850" y="605400"/>
              <a:chExt cx="214500" cy="366900"/>
            </a:xfrm>
          </p:grpSpPr>
          <p:sp>
            <p:nvSpPr>
              <p:cNvPr id="2231" name="Google Shape;2231;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2" name="Google Shape;2232;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33" name="Google Shape;2233;p44"/>
            <p:cNvGrpSpPr/>
            <p:nvPr/>
          </p:nvGrpSpPr>
          <p:grpSpPr>
            <a:xfrm>
              <a:off x="3191250" y="605400"/>
              <a:ext cx="214500" cy="366900"/>
              <a:chOff x="2681850" y="605400"/>
              <a:chExt cx="214500" cy="366900"/>
            </a:xfrm>
          </p:grpSpPr>
          <p:sp>
            <p:nvSpPr>
              <p:cNvPr id="2234" name="Google Shape;2234;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5" name="Google Shape;2235;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36" name="Google Shape;2236;p44"/>
            <p:cNvGrpSpPr/>
            <p:nvPr/>
          </p:nvGrpSpPr>
          <p:grpSpPr>
            <a:xfrm>
              <a:off x="3700650" y="605400"/>
              <a:ext cx="214500" cy="366900"/>
              <a:chOff x="2681850" y="605400"/>
              <a:chExt cx="214500" cy="366900"/>
            </a:xfrm>
          </p:grpSpPr>
          <p:sp>
            <p:nvSpPr>
              <p:cNvPr id="2237" name="Google Shape;2237;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8" name="Google Shape;2238;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39" name="Google Shape;2239;p44"/>
            <p:cNvGrpSpPr/>
            <p:nvPr/>
          </p:nvGrpSpPr>
          <p:grpSpPr>
            <a:xfrm>
              <a:off x="4210050" y="605400"/>
              <a:ext cx="214500" cy="366900"/>
              <a:chOff x="2681850" y="605400"/>
              <a:chExt cx="214500" cy="366900"/>
            </a:xfrm>
          </p:grpSpPr>
          <p:sp>
            <p:nvSpPr>
              <p:cNvPr id="2240" name="Google Shape;2240;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1" name="Google Shape;2241;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42" name="Google Shape;2242;p44"/>
            <p:cNvGrpSpPr/>
            <p:nvPr/>
          </p:nvGrpSpPr>
          <p:grpSpPr>
            <a:xfrm>
              <a:off x="4719450" y="605400"/>
              <a:ext cx="214500" cy="366900"/>
              <a:chOff x="2681850" y="605400"/>
              <a:chExt cx="214500" cy="366900"/>
            </a:xfrm>
          </p:grpSpPr>
          <p:sp>
            <p:nvSpPr>
              <p:cNvPr id="2243" name="Google Shape;2243;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4" name="Google Shape;2244;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45" name="Google Shape;2245;p44"/>
            <p:cNvGrpSpPr/>
            <p:nvPr/>
          </p:nvGrpSpPr>
          <p:grpSpPr>
            <a:xfrm>
              <a:off x="5228850" y="605400"/>
              <a:ext cx="214500" cy="366900"/>
              <a:chOff x="2681850" y="605400"/>
              <a:chExt cx="214500" cy="366900"/>
            </a:xfrm>
          </p:grpSpPr>
          <p:sp>
            <p:nvSpPr>
              <p:cNvPr id="2246" name="Google Shape;2246;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7" name="Google Shape;2247;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48" name="Google Shape;2248;p44"/>
            <p:cNvGrpSpPr/>
            <p:nvPr/>
          </p:nvGrpSpPr>
          <p:grpSpPr>
            <a:xfrm>
              <a:off x="5738250" y="605400"/>
              <a:ext cx="214500" cy="366900"/>
              <a:chOff x="2681850" y="605400"/>
              <a:chExt cx="214500" cy="366900"/>
            </a:xfrm>
          </p:grpSpPr>
          <p:sp>
            <p:nvSpPr>
              <p:cNvPr id="2249" name="Google Shape;2249;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0" name="Google Shape;2250;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51" name="Google Shape;2251;p44"/>
            <p:cNvGrpSpPr/>
            <p:nvPr/>
          </p:nvGrpSpPr>
          <p:grpSpPr>
            <a:xfrm>
              <a:off x="6247650" y="605400"/>
              <a:ext cx="214500" cy="366900"/>
              <a:chOff x="2681850" y="605400"/>
              <a:chExt cx="214500" cy="366900"/>
            </a:xfrm>
          </p:grpSpPr>
          <p:sp>
            <p:nvSpPr>
              <p:cNvPr id="2252" name="Google Shape;2252;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3" name="Google Shape;2253;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254" name="Google Shape;2254;p44"/>
          <p:cNvGrpSpPr/>
          <p:nvPr/>
        </p:nvGrpSpPr>
        <p:grpSpPr>
          <a:xfrm>
            <a:off x="2681775" y="3661663"/>
            <a:ext cx="3780300" cy="366900"/>
            <a:chOff x="2681850" y="605400"/>
            <a:chExt cx="3780300" cy="366900"/>
          </a:xfrm>
        </p:grpSpPr>
        <p:grpSp>
          <p:nvGrpSpPr>
            <p:cNvPr id="2255" name="Google Shape;2255;p44"/>
            <p:cNvGrpSpPr/>
            <p:nvPr/>
          </p:nvGrpSpPr>
          <p:grpSpPr>
            <a:xfrm>
              <a:off x="2681850" y="605400"/>
              <a:ext cx="214500" cy="366900"/>
              <a:chOff x="2681850" y="605400"/>
              <a:chExt cx="214500" cy="366900"/>
            </a:xfrm>
          </p:grpSpPr>
          <p:sp>
            <p:nvSpPr>
              <p:cNvPr id="2256" name="Google Shape;2256;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7" name="Google Shape;2257;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58" name="Google Shape;2258;p44"/>
            <p:cNvGrpSpPr/>
            <p:nvPr/>
          </p:nvGrpSpPr>
          <p:grpSpPr>
            <a:xfrm>
              <a:off x="3191250" y="605400"/>
              <a:ext cx="214500" cy="366900"/>
              <a:chOff x="2681850" y="605400"/>
              <a:chExt cx="214500" cy="366900"/>
            </a:xfrm>
          </p:grpSpPr>
          <p:sp>
            <p:nvSpPr>
              <p:cNvPr id="2259" name="Google Shape;2259;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0" name="Google Shape;2260;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61" name="Google Shape;2261;p44"/>
            <p:cNvGrpSpPr/>
            <p:nvPr/>
          </p:nvGrpSpPr>
          <p:grpSpPr>
            <a:xfrm>
              <a:off x="3700650" y="605400"/>
              <a:ext cx="214500" cy="366900"/>
              <a:chOff x="2681850" y="605400"/>
              <a:chExt cx="214500" cy="366900"/>
            </a:xfrm>
          </p:grpSpPr>
          <p:sp>
            <p:nvSpPr>
              <p:cNvPr id="2262" name="Google Shape;2262;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3" name="Google Shape;2263;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64" name="Google Shape;2264;p44"/>
            <p:cNvGrpSpPr/>
            <p:nvPr/>
          </p:nvGrpSpPr>
          <p:grpSpPr>
            <a:xfrm>
              <a:off x="4210050" y="605400"/>
              <a:ext cx="214500" cy="366900"/>
              <a:chOff x="2681850" y="605400"/>
              <a:chExt cx="214500" cy="366900"/>
            </a:xfrm>
          </p:grpSpPr>
          <p:sp>
            <p:nvSpPr>
              <p:cNvPr id="2265" name="Google Shape;2265;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6" name="Google Shape;2266;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67" name="Google Shape;2267;p44"/>
            <p:cNvGrpSpPr/>
            <p:nvPr/>
          </p:nvGrpSpPr>
          <p:grpSpPr>
            <a:xfrm>
              <a:off x="4719450" y="605400"/>
              <a:ext cx="214500" cy="366900"/>
              <a:chOff x="2681850" y="605400"/>
              <a:chExt cx="214500" cy="366900"/>
            </a:xfrm>
          </p:grpSpPr>
          <p:sp>
            <p:nvSpPr>
              <p:cNvPr id="2268" name="Google Shape;2268;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9" name="Google Shape;2269;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70" name="Google Shape;2270;p44"/>
            <p:cNvGrpSpPr/>
            <p:nvPr/>
          </p:nvGrpSpPr>
          <p:grpSpPr>
            <a:xfrm>
              <a:off x="5228850" y="605400"/>
              <a:ext cx="214500" cy="366900"/>
              <a:chOff x="2681850" y="605400"/>
              <a:chExt cx="214500" cy="366900"/>
            </a:xfrm>
          </p:grpSpPr>
          <p:sp>
            <p:nvSpPr>
              <p:cNvPr id="2271" name="Google Shape;2271;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2" name="Google Shape;2272;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73" name="Google Shape;2273;p44"/>
            <p:cNvGrpSpPr/>
            <p:nvPr/>
          </p:nvGrpSpPr>
          <p:grpSpPr>
            <a:xfrm>
              <a:off x="5738250" y="605400"/>
              <a:ext cx="214500" cy="366900"/>
              <a:chOff x="2681850" y="605400"/>
              <a:chExt cx="214500" cy="366900"/>
            </a:xfrm>
          </p:grpSpPr>
          <p:sp>
            <p:nvSpPr>
              <p:cNvPr id="2274" name="Google Shape;2274;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5" name="Google Shape;2275;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76" name="Google Shape;2276;p44"/>
            <p:cNvGrpSpPr/>
            <p:nvPr/>
          </p:nvGrpSpPr>
          <p:grpSpPr>
            <a:xfrm>
              <a:off x="6247650" y="605400"/>
              <a:ext cx="214500" cy="366900"/>
              <a:chOff x="2681850" y="605400"/>
              <a:chExt cx="214500" cy="366900"/>
            </a:xfrm>
          </p:grpSpPr>
          <p:sp>
            <p:nvSpPr>
              <p:cNvPr id="2277" name="Google Shape;2277;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8" name="Google Shape;2278;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279" name="Google Shape;2279;p44"/>
          <p:cNvGrpSpPr/>
          <p:nvPr/>
        </p:nvGrpSpPr>
        <p:grpSpPr>
          <a:xfrm>
            <a:off x="2681775" y="4171063"/>
            <a:ext cx="3780300" cy="366900"/>
            <a:chOff x="2681850" y="605400"/>
            <a:chExt cx="3780300" cy="366900"/>
          </a:xfrm>
        </p:grpSpPr>
        <p:grpSp>
          <p:nvGrpSpPr>
            <p:cNvPr id="2280" name="Google Shape;2280;p44"/>
            <p:cNvGrpSpPr/>
            <p:nvPr/>
          </p:nvGrpSpPr>
          <p:grpSpPr>
            <a:xfrm>
              <a:off x="2681850" y="605400"/>
              <a:ext cx="214500" cy="366900"/>
              <a:chOff x="2681850" y="605400"/>
              <a:chExt cx="214500" cy="366900"/>
            </a:xfrm>
          </p:grpSpPr>
          <p:sp>
            <p:nvSpPr>
              <p:cNvPr id="2281" name="Google Shape;2281;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2" name="Google Shape;2282;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83" name="Google Shape;2283;p44"/>
            <p:cNvGrpSpPr/>
            <p:nvPr/>
          </p:nvGrpSpPr>
          <p:grpSpPr>
            <a:xfrm>
              <a:off x="3191250" y="605400"/>
              <a:ext cx="214500" cy="366900"/>
              <a:chOff x="2681850" y="605400"/>
              <a:chExt cx="214500" cy="366900"/>
            </a:xfrm>
          </p:grpSpPr>
          <p:sp>
            <p:nvSpPr>
              <p:cNvPr id="2284" name="Google Shape;2284;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5" name="Google Shape;2285;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86" name="Google Shape;2286;p44"/>
            <p:cNvGrpSpPr/>
            <p:nvPr/>
          </p:nvGrpSpPr>
          <p:grpSpPr>
            <a:xfrm>
              <a:off x="3700650" y="605400"/>
              <a:ext cx="214500" cy="366900"/>
              <a:chOff x="2681850" y="605400"/>
              <a:chExt cx="214500" cy="366900"/>
            </a:xfrm>
          </p:grpSpPr>
          <p:sp>
            <p:nvSpPr>
              <p:cNvPr id="2287" name="Google Shape;2287;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8" name="Google Shape;2288;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89" name="Google Shape;2289;p44"/>
            <p:cNvGrpSpPr/>
            <p:nvPr/>
          </p:nvGrpSpPr>
          <p:grpSpPr>
            <a:xfrm>
              <a:off x="4210050" y="605400"/>
              <a:ext cx="214500" cy="366900"/>
              <a:chOff x="2681850" y="605400"/>
              <a:chExt cx="214500" cy="366900"/>
            </a:xfrm>
          </p:grpSpPr>
          <p:sp>
            <p:nvSpPr>
              <p:cNvPr id="2290" name="Google Shape;2290;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1" name="Google Shape;2291;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92" name="Google Shape;2292;p44"/>
            <p:cNvGrpSpPr/>
            <p:nvPr/>
          </p:nvGrpSpPr>
          <p:grpSpPr>
            <a:xfrm>
              <a:off x="4719450" y="605400"/>
              <a:ext cx="214500" cy="366900"/>
              <a:chOff x="2681850" y="605400"/>
              <a:chExt cx="214500" cy="366900"/>
            </a:xfrm>
          </p:grpSpPr>
          <p:sp>
            <p:nvSpPr>
              <p:cNvPr id="2293" name="Google Shape;2293;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4" name="Google Shape;2294;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95" name="Google Shape;2295;p44"/>
            <p:cNvGrpSpPr/>
            <p:nvPr/>
          </p:nvGrpSpPr>
          <p:grpSpPr>
            <a:xfrm>
              <a:off x="5228850" y="605400"/>
              <a:ext cx="214500" cy="366900"/>
              <a:chOff x="2681850" y="605400"/>
              <a:chExt cx="214500" cy="366900"/>
            </a:xfrm>
          </p:grpSpPr>
          <p:sp>
            <p:nvSpPr>
              <p:cNvPr id="2296" name="Google Shape;2296;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7" name="Google Shape;2297;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98" name="Google Shape;2298;p44"/>
            <p:cNvGrpSpPr/>
            <p:nvPr/>
          </p:nvGrpSpPr>
          <p:grpSpPr>
            <a:xfrm>
              <a:off x="5738250" y="605400"/>
              <a:ext cx="214500" cy="366900"/>
              <a:chOff x="2681850" y="605400"/>
              <a:chExt cx="214500" cy="366900"/>
            </a:xfrm>
          </p:grpSpPr>
          <p:sp>
            <p:nvSpPr>
              <p:cNvPr id="2299" name="Google Shape;2299;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0" name="Google Shape;2300;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01" name="Google Shape;2301;p44"/>
            <p:cNvGrpSpPr/>
            <p:nvPr/>
          </p:nvGrpSpPr>
          <p:grpSpPr>
            <a:xfrm>
              <a:off x="6247650" y="605400"/>
              <a:ext cx="214500" cy="366900"/>
              <a:chOff x="2681850" y="605400"/>
              <a:chExt cx="214500" cy="366900"/>
            </a:xfrm>
          </p:grpSpPr>
          <p:sp>
            <p:nvSpPr>
              <p:cNvPr id="2302" name="Google Shape;2302;p44"/>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3" name="Google Shape;2303;p44"/>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304" name="Google Shape;2304;p44"/>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3 possible coverage levels per pixel:</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0 samples covered (0%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1 sample covered (50%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2 sample covered (100% colored).</a:t>
            </a:r>
            <a:endParaRPr sz="1200" b="1" i="0" u="none" strike="noStrike" cap="none">
              <a:solidFill>
                <a:schemeClr val="dk2"/>
              </a:solidFill>
              <a:latin typeface="Lato"/>
              <a:ea typeface="Lato"/>
              <a:cs typeface="Lato"/>
              <a:sym typeface="Lato"/>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sp>
        <p:nvSpPr>
          <p:cNvPr id="2309" name="Google Shape;2309;p45"/>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0" name="Google Shape;2310;p45"/>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1" name="Google Shape;2311;p45"/>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2" name="Google Shape;2312;p45"/>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3" name="Google Shape;2313;p45"/>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4" name="Google Shape;2314;p45"/>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5" name="Google Shape;2315;p45"/>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6" name="Google Shape;2316;p45"/>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7" name="Google Shape;2317;p45"/>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8" name="Google Shape;2318;p45"/>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9" name="Google Shape;2319;p45"/>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0" name="Google Shape;2320;p45"/>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1" name="Google Shape;2321;p45"/>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2" name="Google Shape;2322;p45"/>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3" name="Google Shape;2323;p45"/>
          <p:cNvSpPr/>
          <p:nvPr/>
        </p:nvSpPr>
        <p:spPr>
          <a:xfrm>
            <a:off x="5081400" y="1043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4" name="Google Shape;2324;p45"/>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5" name="Google Shape;2325;p45"/>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6" name="Google Shape;2326;p45"/>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7" name="Google Shape;2327;p45"/>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8" name="Google Shape;2328;p45"/>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9" name="Google Shape;2329;p45"/>
          <p:cNvSpPr/>
          <p:nvPr/>
        </p:nvSpPr>
        <p:spPr>
          <a:xfrm>
            <a:off x="4062600" y="15529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0" name="Google Shape;2330;p45"/>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1" name="Google Shape;2331;p45"/>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2" name="Google Shape;2332;p45"/>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3" name="Google Shape;2333;p45"/>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4" name="Google Shape;2334;p45"/>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5" name="Google Shape;2335;p45"/>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6" name="Google Shape;2336;p45"/>
          <p:cNvSpPr/>
          <p:nvPr/>
        </p:nvSpPr>
        <p:spPr>
          <a:xfrm>
            <a:off x="3553200" y="20623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7" name="Google Shape;2337;p45"/>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8" name="Google Shape;2338;p45"/>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9" name="Google Shape;2339;p45"/>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0" name="Google Shape;2340;p45"/>
          <p:cNvSpPr/>
          <p:nvPr/>
        </p:nvSpPr>
        <p:spPr>
          <a:xfrm>
            <a:off x="5590800" y="20623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1" name="Google Shape;2341;p45"/>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2" name="Google Shape;2342;p45"/>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3" name="Google Shape;2343;p45"/>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4" name="Google Shape;2344;p45"/>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5" name="Google Shape;2345;p45"/>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6" name="Google Shape;2346;p45"/>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7" name="Google Shape;2347;p45"/>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8" name="Google Shape;2348;p45"/>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9" name="Google Shape;2349;p45"/>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0" name="Google Shape;2350;p45"/>
          <p:cNvSpPr/>
          <p:nvPr/>
        </p:nvSpPr>
        <p:spPr>
          <a:xfrm>
            <a:off x="3043800" y="30811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1" name="Google Shape;2351;p45"/>
          <p:cNvSpPr/>
          <p:nvPr/>
        </p:nvSpPr>
        <p:spPr>
          <a:xfrm>
            <a:off x="3553200" y="30811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2" name="Google Shape;2352;p45"/>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3" name="Google Shape;2353;p45"/>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4" name="Google Shape;2354;p45"/>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5" name="Google Shape;2355;p45"/>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6" name="Google Shape;2356;p45"/>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7" name="Google Shape;2357;p45"/>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8" name="Google Shape;2358;p45"/>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9" name="Google Shape;2359;p45"/>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0" name="Google Shape;2360;p45"/>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1" name="Google Shape;2361;p45"/>
          <p:cNvSpPr/>
          <p:nvPr/>
        </p:nvSpPr>
        <p:spPr>
          <a:xfrm>
            <a:off x="4572000" y="3590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2" name="Google Shape;2362;p45"/>
          <p:cNvSpPr/>
          <p:nvPr/>
        </p:nvSpPr>
        <p:spPr>
          <a:xfrm>
            <a:off x="5081400" y="3590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3" name="Google Shape;2363;p45"/>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4" name="Google Shape;2364;p45"/>
          <p:cNvSpPr/>
          <p:nvPr/>
        </p:nvSpPr>
        <p:spPr>
          <a:xfrm>
            <a:off x="6100200" y="3590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5" name="Google Shape;2365;p45"/>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6" name="Google Shape;2366;p45"/>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7" name="Google Shape;2367;p45"/>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8" name="Google Shape;2368;p45"/>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9" name="Google Shape;2369;p45"/>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0" name="Google Shape;2370;p45"/>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1" name="Google Shape;2371;p45"/>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2" name="Google Shape;2372;p45"/>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3" name="Google Shape;2373;p45"/>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2x MSAA (2 Samples per Pixel)</a:t>
            </a:r>
            <a:endParaRPr sz="2400" b="1" i="0" u="none" strike="noStrike" cap="none">
              <a:solidFill>
                <a:schemeClr val="accent3"/>
              </a:solidFill>
              <a:latin typeface="Lato"/>
              <a:ea typeface="Lato"/>
              <a:cs typeface="Lato"/>
              <a:sym typeface="Lato"/>
            </a:endParaRPr>
          </a:p>
        </p:txBody>
      </p:sp>
      <p:sp>
        <p:nvSpPr>
          <p:cNvPr id="2374" name="Google Shape;2374;p45"/>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3 possible coverage levels per pixel:</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0 samples covered (0%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1 sample covered (50%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2 sample covered (100% colored).</a:t>
            </a:r>
            <a:endParaRPr sz="1200" b="1" i="0" u="none" strike="noStrike" cap="none">
              <a:solidFill>
                <a:schemeClr val="dk2"/>
              </a:solidFill>
              <a:latin typeface="Lato"/>
              <a:ea typeface="Lato"/>
              <a:cs typeface="Lato"/>
              <a:sym typeface="Lato"/>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378"/>
        <p:cNvGrpSpPr/>
        <p:nvPr/>
      </p:nvGrpSpPr>
      <p:grpSpPr>
        <a:xfrm>
          <a:off x="0" y="0"/>
          <a:ext cx="0" cy="0"/>
          <a:chOff x="0" y="0"/>
          <a:chExt cx="0" cy="0"/>
        </a:xfrm>
      </p:grpSpPr>
      <p:sp>
        <p:nvSpPr>
          <p:cNvPr id="2379" name="Google Shape;2379;p46"/>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0" name="Google Shape;2380;p46"/>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1" name="Google Shape;2381;p46"/>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2" name="Google Shape;2382;p46"/>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3" name="Google Shape;2383;p46"/>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4" name="Google Shape;2384;p46"/>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5" name="Google Shape;2385;p46"/>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6" name="Google Shape;2386;p46"/>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7" name="Google Shape;2387;p46"/>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8" name="Google Shape;2388;p46"/>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9" name="Google Shape;2389;p46"/>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0" name="Google Shape;2390;p46"/>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1" name="Google Shape;2391;p46"/>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2" name="Google Shape;2392;p46"/>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3" name="Google Shape;2393;p46"/>
          <p:cNvSpPr/>
          <p:nvPr/>
        </p:nvSpPr>
        <p:spPr>
          <a:xfrm>
            <a:off x="5081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4" name="Google Shape;2394;p46"/>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5" name="Google Shape;2395;p46"/>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6" name="Google Shape;2396;p46"/>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7" name="Google Shape;2397;p46"/>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8" name="Google Shape;2398;p46"/>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9" name="Google Shape;2399;p46"/>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0" name="Google Shape;2400;p46"/>
          <p:cNvSpPr/>
          <p:nvPr/>
        </p:nvSpPr>
        <p:spPr>
          <a:xfrm>
            <a:off x="45720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1" name="Google Shape;2401;p46"/>
          <p:cNvSpPr/>
          <p:nvPr/>
        </p:nvSpPr>
        <p:spPr>
          <a:xfrm>
            <a:off x="5081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2" name="Google Shape;2402;p46"/>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3" name="Google Shape;2403;p46"/>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4" name="Google Shape;2404;p46"/>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5" name="Google Shape;2405;p46"/>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6" name="Google Shape;2406;p46"/>
          <p:cNvSpPr/>
          <p:nvPr/>
        </p:nvSpPr>
        <p:spPr>
          <a:xfrm>
            <a:off x="3553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7" name="Google Shape;2407;p46"/>
          <p:cNvSpPr/>
          <p:nvPr/>
        </p:nvSpPr>
        <p:spPr>
          <a:xfrm>
            <a:off x="40626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8" name="Google Shape;2408;p46"/>
          <p:cNvSpPr/>
          <p:nvPr/>
        </p:nvSpPr>
        <p:spPr>
          <a:xfrm>
            <a:off x="45720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9" name="Google Shape;2409;p46"/>
          <p:cNvSpPr/>
          <p:nvPr/>
        </p:nvSpPr>
        <p:spPr>
          <a:xfrm>
            <a:off x="5081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0" name="Google Shape;2410;p46"/>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1" name="Google Shape;2411;p46"/>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2" name="Google Shape;2412;p46"/>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3" name="Google Shape;2413;p46"/>
          <p:cNvSpPr/>
          <p:nvPr/>
        </p:nvSpPr>
        <p:spPr>
          <a:xfrm>
            <a:off x="3043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4" name="Google Shape;2414;p46"/>
          <p:cNvSpPr/>
          <p:nvPr/>
        </p:nvSpPr>
        <p:spPr>
          <a:xfrm>
            <a:off x="3553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5" name="Google Shape;2415;p46"/>
          <p:cNvSpPr/>
          <p:nvPr/>
        </p:nvSpPr>
        <p:spPr>
          <a:xfrm>
            <a:off x="40626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6" name="Google Shape;2416;p46"/>
          <p:cNvSpPr/>
          <p:nvPr/>
        </p:nvSpPr>
        <p:spPr>
          <a:xfrm>
            <a:off x="45720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7" name="Google Shape;2417;p46"/>
          <p:cNvSpPr/>
          <p:nvPr/>
        </p:nvSpPr>
        <p:spPr>
          <a:xfrm>
            <a:off x="5081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8" name="Google Shape;2418;p46"/>
          <p:cNvSpPr/>
          <p:nvPr/>
        </p:nvSpPr>
        <p:spPr>
          <a:xfrm>
            <a:off x="5590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9" name="Google Shape;2419;p46"/>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0" name="Google Shape;2420;p46"/>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1" name="Google Shape;2421;p46"/>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2" name="Google Shape;2422;p46"/>
          <p:cNvSpPr/>
          <p:nvPr/>
        </p:nvSpPr>
        <p:spPr>
          <a:xfrm>
            <a:off x="3553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3" name="Google Shape;2423;p46"/>
          <p:cNvSpPr/>
          <p:nvPr/>
        </p:nvSpPr>
        <p:spPr>
          <a:xfrm>
            <a:off x="40626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4" name="Google Shape;2424;p46"/>
          <p:cNvSpPr/>
          <p:nvPr/>
        </p:nvSpPr>
        <p:spPr>
          <a:xfrm>
            <a:off x="45720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5" name="Google Shape;2425;p46"/>
          <p:cNvSpPr/>
          <p:nvPr/>
        </p:nvSpPr>
        <p:spPr>
          <a:xfrm>
            <a:off x="5081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6" name="Google Shape;2426;p46"/>
          <p:cNvSpPr/>
          <p:nvPr/>
        </p:nvSpPr>
        <p:spPr>
          <a:xfrm>
            <a:off x="5590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7" name="Google Shape;2427;p46"/>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8" name="Google Shape;2428;p46"/>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9" name="Google Shape;2429;p46"/>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0" name="Google Shape;2430;p46"/>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1" name="Google Shape;2431;p46"/>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2" name="Google Shape;2432;p46"/>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3" name="Google Shape;2433;p46"/>
          <p:cNvSpPr/>
          <p:nvPr/>
        </p:nvSpPr>
        <p:spPr>
          <a:xfrm>
            <a:off x="5081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4" name="Google Shape;2434;p46"/>
          <p:cNvSpPr/>
          <p:nvPr/>
        </p:nvSpPr>
        <p:spPr>
          <a:xfrm>
            <a:off x="5590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5" name="Google Shape;2435;p46"/>
          <p:cNvSpPr/>
          <p:nvPr/>
        </p:nvSpPr>
        <p:spPr>
          <a:xfrm>
            <a:off x="6100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6" name="Google Shape;2436;p46"/>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7" name="Google Shape;2437;p46"/>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8" name="Google Shape;2438;p46"/>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9" name="Google Shape;2439;p46"/>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0" name="Google Shape;2440;p46"/>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1" name="Google Shape;2441;p46"/>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2" name="Google Shape;2442;p46"/>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3" name="Google Shape;2443;p46"/>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4" name="Google Shape;2444;p46"/>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4x MSAA (4 Samples per Pixel)</a:t>
            </a:r>
            <a:endParaRPr sz="2400" b="1" i="0" u="none" strike="noStrike" cap="none">
              <a:solidFill>
                <a:schemeClr val="accent3"/>
              </a:solidFill>
              <a:latin typeface="Lato"/>
              <a:ea typeface="Lato"/>
              <a:cs typeface="Lato"/>
              <a:sym typeface="Lato"/>
            </a:endParaRPr>
          </a:p>
        </p:txBody>
      </p:sp>
      <p:sp>
        <p:nvSpPr>
          <p:cNvPr id="2445" name="Google Shape;2445;p46"/>
          <p:cNvSpPr txBox="1"/>
          <p:nvPr/>
        </p:nvSpPr>
        <p:spPr>
          <a:xfrm>
            <a:off x="6781800" y="1326500"/>
            <a:ext cx="2101200" cy="282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5 possible coverage levels per pixel:</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0 samples covered (0%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1 sample covered (25%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2 sample covered (50%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3 sample covered (75%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4 sample covered (100% colored).</a:t>
            </a:r>
            <a:endParaRPr sz="1200" b="1" i="0" u="none" strike="noStrike" cap="none">
              <a:solidFill>
                <a:schemeClr val="dk2"/>
              </a:solidFill>
              <a:latin typeface="Lato"/>
              <a:ea typeface="Lato"/>
              <a:cs typeface="Lato"/>
              <a:sym typeface="Lato"/>
            </a:endParaRPr>
          </a:p>
        </p:txBody>
      </p:sp>
      <p:grpSp>
        <p:nvGrpSpPr>
          <p:cNvPr id="2446" name="Google Shape;2446;p46"/>
          <p:cNvGrpSpPr/>
          <p:nvPr/>
        </p:nvGrpSpPr>
        <p:grpSpPr>
          <a:xfrm>
            <a:off x="2586775" y="564488"/>
            <a:ext cx="3971500" cy="953837"/>
            <a:chOff x="2586775" y="564488"/>
            <a:chExt cx="3971500" cy="953837"/>
          </a:xfrm>
        </p:grpSpPr>
        <p:grpSp>
          <p:nvGrpSpPr>
            <p:cNvPr id="2447" name="Google Shape;2447;p46"/>
            <p:cNvGrpSpPr/>
            <p:nvPr/>
          </p:nvGrpSpPr>
          <p:grpSpPr>
            <a:xfrm>
              <a:off x="2587975" y="564488"/>
              <a:ext cx="3970300" cy="440162"/>
              <a:chOff x="2587975" y="564488"/>
              <a:chExt cx="3970300" cy="440162"/>
            </a:xfrm>
          </p:grpSpPr>
          <p:grpSp>
            <p:nvGrpSpPr>
              <p:cNvPr id="2448" name="Google Shape;2448;p46"/>
              <p:cNvGrpSpPr/>
              <p:nvPr/>
            </p:nvGrpSpPr>
            <p:grpSpPr>
              <a:xfrm>
                <a:off x="2587975" y="576475"/>
                <a:ext cx="395500" cy="424750"/>
                <a:chOff x="2589100" y="583325"/>
                <a:chExt cx="395500" cy="424750"/>
              </a:xfrm>
            </p:grpSpPr>
            <p:sp>
              <p:nvSpPr>
                <p:cNvPr id="2449" name="Google Shape;2449;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0" name="Google Shape;2450;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1" name="Google Shape;2451;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2" name="Google Shape;2452;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53" name="Google Shape;2453;p46"/>
              <p:cNvGrpSpPr/>
              <p:nvPr/>
            </p:nvGrpSpPr>
            <p:grpSpPr>
              <a:xfrm>
                <a:off x="3099625" y="569625"/>
                <a:ext cx="395500" cy="424750"/>
                <a:chOff x="2589100" y="583325"/>
                <a:chExt cx="395500" cy="424750"/>
              </a:xfrm>
            </p:grpSpPr>
            <p:sp>
              <p:nvSpPr>
                <p:cNvPr id="2454" name="Google Shape;2454;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5" name="Google Shape;2455;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6" name="Google Shape;2456;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7" name="Google Shape;2457;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58" name="Google Shape;2458;p46"/>
              <p:cNvGrpSpPr/>
              <p:nvPr/>
            </p:nvGrpSpPr>
            <p:grpSpPr>
              <a:xfrm>
                <a:off x="3609025" y="579900"/>
                <a:ext cx="395500" cy="424750"/>
                <a:chOff x="2589100" y="583325"/>
                <a:chExt cx="395500" cy="424750"/>
              </a:xfrm>
            </p:grpSpPr>
            <p:sp>
              <p:nvSpPr>
                <p:cNvPr id="2459" name="Google Shape;2459;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0" name="Google Shape;2460;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1" name="Google Shape;2461;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2" name="Google Shape;2462;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63" name="Google Shape;2463;p46"/>
              <p:cNvGrpSpPr/>
              <p:nvPr/>
            </p:nvGrpSpPr>
            <p:grpSpPr>
              <a:xfrm>
                <a:off x="4120675" y="573050"/>
                <a:ext cx="395500" cy="424750"/>
                <a:chOff x="2589100" y="583325"/>
                <a:chExt cx="395500" cy="424750"/>
              </a:xfrm>
            </p:grpSpPr>
            <p:sp>
              <p:nvSpPr>
                <p:cNvPr id="2464" name="Google Shape;2464;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5" name="Google Shape;2465;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6" name="Google Shape;2466;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7" name="Google Shape;2467;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68" name="Google Shape;2468;p46"/>
              <p:cNvGrpSpPr/>
              <p:nvPr/>
            </p:nvGrpSpPr>
            <p:grpSpPr>
              <a:xfrm>
                <a:off x="4630075" y="571338"/>
                <a:ext cx="395500" cy="424750"/>
                <a:chOff x="2589100" y="583325"/>
                <a:chExt cx="395500" cy="424750"/>
              </a:xfrm>
            </p:grpSpPr>
            <p:sp>
              <p:nvSpPr>
                <p:cNvPr id="2469" name="Google Shape;2469;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0" name="Google Shape;2470;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1" name="Google Shape;2471;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2" name="Google Shape;2472;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73" name="Google Shape;2473;p46"/>
              <p:cNvGrpSpPr/>
              <p:nvPr/>
            </p:nvGrpSpPr>
            <p:grpSpPr>
              <a:xfrm>
                <a:off x="5141725" y="564488"/>
                <a:ext cx="395500" cy="424750"/>
                <a:chOff x="2589100" y="583325"/>
                <a:chExt cx="395500" cy="424750"/>
              </a:xfrm>
            </p:grpSpPr>
            <p:sp>
              <p:nvSpPr>
                <p:cNvPr id="2474" name="Google Shape;2474;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5" name="Google Shape;2475;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6" name="Google Shape;2476;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7" name="Google Shape;2477;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78" name="Google Shape;2478;p46"/>
              <p:cNvGrpSpPr/>
              <p:nvPr/>
            </p:nvGrpSpPr>
            <p:grpSpPr>
              <a:xfrm>
                <a:off x="5651125" y="574763"/>
                <a:ext cx="395500" cy="424750"/>
                <a:chOff x="2589100" y="583325"/>
                <a:chExt cx="395500" cy="424750"/>
              </a:xfrm>
            </p:grpSpPr>
            <p:sp>
              <p:nvSpPr>
                <p:cNvPr id="2479" name="Google Shape;2479;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0" name="Google Shape;2480;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1" name="Google Shape;2481;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2" name="Google Shape;2482;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83" name="Google Shape;2483;p46"/>
              <p:cNvGrpSpPr/>
              <p:nvPr/>
            </p:nvGrpSpPr>
            <p:grpSpPr>
              <a:xfrm>
                <a:off x="6162775" y="567913"/>
                <a:ext cx="395500" cy="424750"/>
                <a:chOff x="2589100" y="583325"/>
                <a:chExt cx="395500" cy="424750"/>
              </a:xfrm>
            </p:grpSpPr>
            <p:sp>
              <p:nvSpPr>
                <p:cNvPr id="2484" name="Google Shape;2484;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5" name="Google Shape;2485;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6" name="Google Shape;2486;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7" name="Google Shape;2487;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488" name="Google Shape;2488;p46"/>
            <p:cNvGrpSpPr/>
            <p:nvPr/>
          </p:nvGrpSpPr>
          <p:grpSpPr>
            <a:xfrm>
              <a:off x="2586775" y="1078163"/>
              <a:ext cx="3970300" cy="440162"/>
              <a:chOff x="2587975" y="564488"/>
              <a:chExt cx="3970300" cy="440162"/>
            </a:xfrm>
          </p:grpSpPr>
          <p:grpSp>
            <p:nvGrpSpPr>
              <p:cNvPr id="2489" name="Google Shape;2489;p46"/>
              <p:cNvGrpSpPr/>
              <p:nvPr/>
            </p:nvGrpSpPr>
            <p:grpSpPr>
              <a:xfrm>
                <a:off x="2587975" y="576475"/>
                <a:ext cx="395500" cy="424750"/>
                <a:chOff x="2589100" y="583325"/>
                <a:chExt cx="395500" cy="424750"/>
              </a:xfrm>
            </p:grpSpPr>
            <p:sp>
              <p:nvSpPr>
                <p:cNvPr id="2490" name="Google Shape;2490;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1" name="Google Shape;2491;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2" name="Google Shape;2492;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3" name="Google Shape;2493;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94" name="Google Shape;2494;p46"/>
              <p:cNvGrpSpPr/>
              <p:nvPr/>
            </p:nvGrpSpPr>
            <p:grpSpPr>
              <a:xfrm>
                <a:off x="3099625" y="569625"/>
                <a:ext cx="395500" cy="424750"/>
                <a:chOff x="2589100" y="583325"/>
                <a:chExt cx="395500" cy="424750"/>
              </a:xfrm>
            </p:grpSpPr>
            <p:sp>
              <p:nvSpPr>
                <p:cNvPr id="2495" name="Google Shape;2495;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6" name="Google Shape;2496;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7" name="Google Shape;2497;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8" name="Google Shape;2498;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99" name="Google Shape;2499;p46"/>
              <p:cNvGrpSpPr/>
              <p:nvPr/>
            </p:nvGrpSpPr>
            <p:grpSpPr>
              <a:xfrm>
                <a:off x="3609025" y="579900"/>
                <a:ext cx="395500" cy="424750"/>
                <a:chOff x="2589100" y="583325"/>
                <a:chExt cx="395500" cy="424750"/>
              </a:xfrm>
            </p:grpSpPr>
            <p:sp>
              <p:nvSpPr>
                <p:cNvPr id="2500" name="Google Shape;2500;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1" name="Google Shape;2501;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2" name="Google Shape;2502;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3" name="Google Shape;2503;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04" name="Google Shape;2504;p46"/>
              <p:cNvGrpSpPr/>
              <p:nvPr/>
            </p:nvGrpSpPr>
            <p:grpSpPr>
              <a:xfrm>
                <a:off x="4120675" y="573050"/>
                <a:ext cx="395500" cy="424750"/>
                <a:chOff x="2589100" y="583325"/>
                <a:chExt cx="395500" cy="424750"/>
              </a:xfrm>
            </p:grpSpPr>
            <p:sp>
              <p:nvSpPr>
                <p:cNvPr id="2505" name="Google Shape;2505;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6" name="Google Shape;2506;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7" name="Google Shape;2507;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8" name="Google Shape;2508;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09" name="Google Shape;2509;p46"/>
              <p:cNvGrpSpPr/>
              <p:nvPr/>
            </p:nvGrpSpPr>
            <p:grpSpPr>
              <a:xfrm>
                <a:off x="4630075" y="571338"/>
                <a:ext cx="395500" cy="424750"/>
                <a:chOff x="2589100" y="583325"/>
                <a:chExt cx="395500" cy="424750"/>
              </a:xfrm>
            </p:grpSpPr>
            <p:sp>
              <p:nvSpPr>
                <p:cNvPr id="2510" name="Google Shape;2510;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1" name="Google Shape;2511;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2" name="Google Shape;2512;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3" name="Google Shape;2513;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14" name="Google Shape;2514;p46"/>
              <p:cNvGrpSpPr/>
              <p:nvPr/>
            </p:nvGrpSpPr>
            <p:grpSpPr>
              <a:xfrm>
                <a:off x="5141725" y="564488"/>
                <a:ext cx="395500" cy="424750"/>
                <a:chOff x="2589100" y="583325"/>
                <a:chExt cx="395500" cy="424750"/>
              </a:xfrm>
            </p:grpSpPr>
            <p:sp>
              <p:nvSpPr>
                <p:cNvPr id="2515" name="Google Shape;2515;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6" name="Google Shape;2516;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7" name="Google Shape;2517;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8" name="Google Shape;2518;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19" name="Google Shape;2519;p46"/>
              <p:cNvGrpSpPr/>
              <p:nvPr/>
            </p:nvGrpSpPr>
            <p:grpSpPr>
              <a:xfrm>
                <a:off x="5651125" y="574763"/>
                <a:ext cx="395500" cy="424750"/>
                <a:chOff x="2589100" y="583325"/>
                <a:chExt cx="395500" cy="424750"/>
              </a:xfrm>
            </p:grpSpPr>
            <p:sp>
              <p:nvSpPr>
                <p:cNvPr id="2520" name="Google Shape;2520;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1" name="Google Shape;2521;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2" name="Google Shape;2522;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3" name="Google Shape;2523;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24" name="Google Shape;2524;p46"/>
              <p:cNvGrpSpPr/>
              <p:nvPr/>
            </p:nvGrpSpPr>
            <p:grpSpPr>
              <a:xfrm>
                <a:off x="6162775" y="567913"/>
                <a:ext cx="395500" cy="424750"/>
                <a:chOff x="2589100" y="583325"/>
                <a:chExt cx="395500" cy="424750"/>
              </a:xfrm>
            </p:grpSpPr>
            <p:sp>
              <p:nvSpPr>
                <p:cNvPr id="2525" name="Google Shape;2525;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6" name="Google Shape;2526;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7" name="Google Shape;2527;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8" name="Google Shape;2528;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2529" name="Google Shape;2529;p46"/>
          <p:cNvGrpSpPr/>
          <p:nvPr/>
        </p:nvGrpSpPr>
        <p:grpSpPr>
          <a:xfrm>
            <a:off x="2586775" y="1585425"/>
            <a:ext cx="3971500" cy="953837"/>
            <a:chOff x="2586775" y="564488"/>
            <a:chExt cx="3971500" cy="953837"/>
          </a:xfrm>
        </p:grpSpPr>
        <p:grpSp>
          <p:nvGrpSpPr>
            <p:cNvPr id="2530" name="Google Shape;2530;p46"/>
            <p:cNvGrpSpPr/>
            <p:nvPr/>
          </p:nvGrpSpPr>
          <p:grpSpPr>
            <a:xfrm>
              <a:off x="2587975" y="564488"/>
              <a:ext cx="3970300" cy="440162"/>
              <a:chOff x="2587975" y="564488"/>
              <a:chExt cx="3970300" cy="440162"/>
            </a:xfrm>
          </p:grpSpPr>
          <p:grpSp>
            <p:nvGrpSpPr>
              <p:cNvPr id="2531" name="Google Shape;2531;p46"/>
              <p:cNvGrpSpPr/>
              <p:nvPr/>
            </p:nvGrpSpPr>
            <p:grpSpPr>
              <a:xfrm>
                <a:off x="2587975" y="576475"/>
                <a:ext cx="395500" cy="424750"/>
                <a:chOff x="2589100" y="583325"/>
                <a:chExt cx="395500" cy="424750"/>
              </a:xfrm>
            </p:grpSpPr>
            <p:sp>
              <p:nvSpPr>
                <p:cNvPr id="2532" name="Google Shape;2532;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3" name="Google Shape;2533;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4" name="Google Shape;2534;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5" name="Google Shape;2535;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36" name="Google Shape;2536;p46"/>
              <p:cNvGrpSpPr/>
              <p:nvPr/>
            </p:nvGrpSpPr>
            <p:grpSpPr>
              <a:xfrm>
                <a:off x="3099625" y="569625"/>
                <a:ext cx="395500" cy="424750"/>
                <a:chOff x="2589100" y="583325"/>
                <a:chExt cx="395500" cy="424750"/>
              </a:xfrm>
            </p:grpSpPr>
            <p:sp>
              <p:nvSpPr>
                <p:cNvPr id="2537" name="Google Shape;2537;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8" name="Google Shape;2538;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9" name="Google Shape;2539;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0" name="Google Shape;2540;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41" name="Google Shape;2541;p46"/>
              <p:cNvGrpSpPr/>
              <p:nvPr/>
            </p:nvGrpSpPr>
            <p:grpSpPr>
              <a:xfrm>
                <a:off x="3609025" y="579900"/>
                <a:ext cx="395500" cy="424750"/>
                <a:chOff x="2589100" y="583325"/>
                <a:chExt cx="395500" cy="424750"/>
              </a:xfrm>
            </p:grpSpPr>
            <p:sp>
              <p:nvSpPr>
                <p:cNvPr id="2542" name="Google Shape;2542;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3" name="Google Shape;2543;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4" name="Google Shape;2544;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5" name="Google Shape;2545;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46" name="Google Shape;2546;p46"/>
              <p:cNvGrpSpPr/>
              <p:nvPr/>
            </p:nvGrpSpPr>
            <p:grpSpPr>
              <a:xfrm>
                <a:off x="4120675" y="573050"/>
                <a:ext cx="395500" cy="424750"/>
                <a:chOff x="2589100" y="583325"/>
                <a:chExt cx="395500" cy="424750"/>
              </a:xfrm>
            </p:grpSpPr>
            <p:sp>
              <p:nvSpPr>
                <p:cNvPr id="2547" name="Google Shape;2547;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8" name="Google Shape;2548;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9" name="Google Shape;2549;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0" name="Google Shape;2550;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51" name="Google Shape;2551;p46"/>
              <p:cNvGrpSpPr/>
              <p:nvPr/>
            </p:nvGrpSpPr>
            <p:grpSpPr>
              <a:xfrm>
                <a:off x="4630075" y="571338"/>
                <a:ext cx="395500" cy="424750"/>
                <a:chOff x="2589100" y="583325"/>
                <a:chExt cx="395500" cy="424750"/>
              </a:xfrm>
            </p:grpSpPr>
            <p:sp>
              <p:nvSpPr>
                <p:cNvPr id="2552" name="Google Shape;2552;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3" name="Google Shape;2553;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4" name="Google Shape;2554;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5" name="Google Shape;2555;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56" name="Google Shape;2556;p46"/>
              <p:cNvGrpSpPr/>
              <p:nvPr/>
            </p:nvGrpSpPr>
            <p:grpSpPr>
              <a:xfrm>
                <a:off x="5141725" y="564488"/>
                <a:ext cx="395500" cy="424750"/>
                <a:chOff x="2589100" y="583325"/>
                <a:chExt cx="395500" cy="424750"/>
              </a:xfrm>
            </p:grpSpPr>
            <p:sp>
              <p:nvSpPr>
                <p:cNvPr id="2557" name="Google Shape;2557;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8" name="Google Shape;2558;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9" name="Google Shape;2559;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0" name="Google Shape;2560;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1" name="Google Shape;2561;p46"/>
              <p:cNvGrpSpPr/>
              <p:nvPr/>
            </p:nvGrpSpPr>
            <p:grpSpPr>
              <a:xfrm>
                <a:off x="5651125" y="574763"/>
                <a:ext cx="395500" cy="424750"/>
                <a:chOff x="2589100" y="583325"/>
                <a:chExt cx="395500" cy="424750"/>
              </a:xfrm>
            </p:grpSpPr>
            <p:sp>
              <p:nvSpPr>
                <p:cNvPr id="2562" name="Google Shape;2562;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3" name="Google Shape;2563;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4" name="Google Shape;2564;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5" name="Google Shape;2565;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6" name="Google Shape;2566;p46"/>
              <p:cNvGrpSpPr/>
              <p:nvPr/>
            </p:nvGrpSpPr>
            <p:grpSpPr>
              <a:xfrm>
                <a:off x="6162775" y="567913"/>
                <a:ext cx="395500" cy="424750"/>
                <a:chOff x="2589100" y="583325"/>
                <a:chExt cx="395500" cy="424750"/>
              </a:xfrm>
            </p:grpSpPr>
            <p:sp>
              <p:nvSpPr>
                <p:cNvPr id="2567" name="Google Shape;2567;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8" name="Google Shape;2568;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9" name="Google Shape;2569;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0" name="Google Shape;2570;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571" name="Google Shape;2571;p46"/>
            <p:cNvGrpSpPr/>
            <p:nvPr/>
          </p:nvGrpSpPr>
          <p:grpSpPr>
            <a:xfrm>
              <a:off x="2586775" y="1078163"/>
              <a:ext cx="3970300" cy="440162"/>
              <a:chOff x="2587975" y="564488"/>
              <a:chExt cx="3970300" cy="440162"/>
            </a:xfrm>
          </p:grpSpPr>
          <p:grpSp>
            <p:nvGrpSpPr>
              <p:cNvPr id="2572" name="Google Shape;2572;p46"/>
              <p:cNvGrpSpPr/>
              <p:nvPr/>
            </p:nvGrpSpPr>
            <p:grpSpPr>
              <a:xfrm>
                <a:off x="2587975" y="576475"/>
                <a:ext cx="395500" cy="424750"/>
                <a:chOff x="2589100" y="583325"/>
                <a:chExt cx="395500" cy="424750"/>
              </a:xfrm>
            </p:grpSpPr>
            <p:sp>
              <p:nvSpPr>
                <p:cNvPr id="2573" name="Google Shape;2573;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4" name="Google Shape;2574;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5" name="Google Shape;2575;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6" name="Google Shape;2576;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77" name="Google Shape;2577;p46"/>
              <p:cNvGrpSpPr/>
              <p:nvPr/>
            </p:nvGrpSpPr>
            <p:grpSpPr>
              <a:xfrm>
                <a:off x="3099625" y="569625"/>
                <a:ext cx="395500" cy="424750"/>
                <a:chOff x="2589100" y="583325"/>
                <a:chExt cx="395500" cy="424750"/>
              </a:xfrm>
            </p:grpSpPr>
            <p:sp>
              <p:nvSpPr>
                <p:cNvPr id="2578" name="Google Shape;2578;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9" name="Google Shape;2579;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0" name="Google Shape;2580;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1" name="Google Shape;2581;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82" name="Google Shape;2582;p46"/>
              <p:cNvGrpSpPr/>
              <p:nvPr/>
            </p:nvGrpSpPr>
            <p:grpSpPr>
              <a:xfrm>
                <a:off x="3609025" y="579900"/>
                <a:ext cx="395500" cy="424750"/>
                <a:chOff x="2589100" y="583325"/>
                <a:chExt cx="395500" cy="424750"/>
              </a:xfrm>
            </p:grpSpPr>
            <p:sp>
              <p:nvSpPr>
                <p:cNvPr id="2583" name="Google Shape;2583;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4" name="Google Shape;2584;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5" name="Google Shape;2585;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6" name="Google Shape;2586;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87" name="Google Shape;2587;p46"/>
              <p:cNvGrpSpPr/>
              <p:nvPr/>
            </p:nvGrpSpPr>
            <p:grpSpPr>
              <a:xfrm>
                <a:off x="4120675" y="573050"/>
                <a:ext cx="395500" cy="424750"/>
                <a:chOff x="2589100" y="583325"/>
                <a:chExt cx="395500" cy="424750"/>
              </a:xfrm>
            </p:grpSpPr>
            <p:sp>
              <p:nvSpPr>
                <p:cNvPr id="2588" name="Google Shape;2588;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9" name="Google Shape;2589;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0" name="Google Shape;2590;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1" name="Google Shape;2591;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92" name="Google Shape;2592;p46"/>
              <p:cNvGrpSpPr/>
              <p:nvPr/>
            </p:nvGrpSpPr>
            <p:grpSpPr>
              <a:xfrm>
                <a:off x="4630075" y="571338"/>
                <a:ext cx="395500" cy="424750"/>
                <a:chOff x="2589100" y="583325"/>
                <a:chExt cx="395500" cy="424750"/>
              </a:xfrm>
            </p:grpSpPr>
            <p:sp>
              <p:nvSpPr>
                <p:cNvPr id="2593" name="Google Shape;2593;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4" name="Google Shape;2594;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5" name="Google Shape;2595;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6" name="Google Shape;2596;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97" name="Google Shape;2597;p46"/>
              <p:cNvGrpSpPr/>
              <p:nvPr/>
            </p:nvGrpSpPr>
            <p:grpSpPr>
              <a:xfrm>
                <a:off x="5141725" y="564488"/>
                <a:ext cx="395500" cy="424750"/>
                <a:chOff x="2589100" y="583325"/>
                <a:chExt cx="395500" cy="424750"/>
              </a:xfrm>
            </p:grpSpPr>
            <p:sp>
              <p:nvSpPr>
                <p:cNvPr id="2598" name="Google Shape;2598;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9" name="Google Shape;2599;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0" name="Google Shape;2600;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1" name="Google Shape;2601;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02" name="Google Shape;2602;p46"/>
              <p:cNvGrpSpPr/>
              <p:nvPr/>
            </p:nvGrpSpPr>
            <p:grpSpPr>
              <a:xfrm>
                <a:off x="5651125" y="574763"/>
                <a:ext cx="395500" cy="424750"/>
                <a:chOff x="2589100" y="583325"/>
                <a:chExt cx="395500" cy="424750"/>
              </a:xfrm>
            </p:grpSpPr>
            <p:sp>
              <p:nvSpPr>
                <p:cNvPr id="2603" name="Google Shape;2603;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4" name="Google Shape;2604;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5" name="Google Shape;2605;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6" name="Google Shape;2606;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07" name="Google Shape;2607;p46"/>
              <p:cNvGrpSpPr/>
              <p:nvPr/>
            </p:nvGrpSpPr>
            <p:grpSpPr>
              <a:xfrm>
                <a:off x="6162775" y="567913"/>
                <a:ext cx="395500" cy="424750"/>
                <a:chOff x="2589100" y="583325"/>
                <a:chExt cx="395500" cy="424750"/>
              </a:xfrm>
            </p:grpSpPr>
            <p:sp>
              <p:nvSpPr>
                <p:cNvPr id="2608" name="Google Shape;2608;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9" name="Google Shape;2609;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0" name="Google Shape;2610;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1" name="Google Shape;2611;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2612" name="Google Shape;2612;p46"/>
          <p:cNvGrpSpPr/>
          <p:nvPr/>
        </p:nvGrpSpPr>
        <p:grpSpPr>
          <a:xfrm>
            <a:off x="2586775" y="2603013"/>
            <a:ext cx="3971500" cy="953837"/>
            <a:chOff x="2586775" y="564488"/>
            <a:chExt cx="3971500" cy="953837"/>
          </a:xfrm>
        </p:grpSpPr>
        <p:grpSp>
          <p:nvGrpSpPr>
            <p:cNvPr id="2613" name="Google Shape;2613;p46"/>
            <p:cNvGrpSpPr/>
            <p:nvPr/>
          </p:nvGrpSpPr>
          <p:grpSpPr>
            <a:xfrm>
              <a:off x="2587975" y="564488"/>
              <a:ext cx="3970300" cy="440162"/>
              <a:chOff x="2587975" y="564488"/>
              <a:chExt cx="3970300" cy="440162"/>
            </a:xfrm>
          </p:grpSpPr>
          <p:grpSp>
            <p:nvGrpSpPr>
              <p:cNvPr id="2614" name="Google Shape;2614;p46"/>
              <p:cNvGrpSpPr/>
              <p:nvPr/>
            </p:nvGrpSpPr>
            <p:grpSpPr>
              <a:xfrm>
                <a:off x="2587975" y="576475"/>
                <a:ext cx="395500" cy="424750"/>
                <a:chOff x="2589100" y="583325"/>
                <a:chExt cx="395500" cy="424750"/>
              </a:xfrm>
            </p:grpSpPr>
            <p:sp>
              <p:nvSpPr>
                <p:cNvPr id="2615" name="Google Shape;2615;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6" name="Google Shape;2616;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7" name="Google Shape;2617;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8" name="Google Shape;2618;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19" name="Google Shape;2619;p46"/>
              <p:cNvGrpSpPr/>
              <p:nvPr/>
            </p:nvGrpSpPr>
            <p:grpSpPr>
              <a:xfrm>
                <a:off x="3099625" y="569625"/>
                <a:ext cx="395500" cy="424750"/>
                <a:chOff x="2589100" y="583325"/>
                <a:chExt cx="395500" cy="424750"/>
              </a:xfrm>
            </p:grpSpPr>
            <p:sp>
              <p:nvSpPr>
                <p:cNvPr id="2620" name="Google Shape;2620;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1" name="Google Shape;2621;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2" name="Google Shape;2622;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3" name="Google Shape;2623;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24" name="Google Shape;2624;p46"/>
              <p:cNvGrpSpPr/>
              <p:nvPr/>
            </p:nvGrpSpPr>
            <p:grpSpPr>
              <a:xfrm>
                <a:off x="3609025" y="579900"/>
                <a:ext cx="395500" cy="424750"/>
                <a:chOff x="2589100" y="583325"/>
                <a:chExt cx="395500" cy="424750"/>
              </a:xfrm>
            </p:grpSpPr>
            <p:sp>
              <p:nvSpPr>
                <p:cNvPr id="2625" name="Google Shape;2625;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6" name="Google Shape;2626;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7" name="Google Shape;2627;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8" name="Google Shape;2628;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29" name="Google Shape;2629;p46"/>
              <p:cNvGrpSpPr/>
              <p:nvPr/>
            </p:nvGrpSpPr>
            <p:grpSpPr>
              <a:xfrm>
                <a:off x="4120675" y="573050"/>
                <a:ext cx="395500" cy="424750"/>
                <a:chOff x="2589100" y="583325"/>
                <a:chExt cx="395500" cy="424750"/>
              </a:xfrm>
            </p:grpSpPr>
            <p:sp>
              <p:nvSpPr>
                <p:cNvPr id="2630" name="Google Shape;2630;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1" name="Google Shape;2631;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2" name="Google Shape;2632;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3" name="Google Shape;2633;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34" name="Google Shape;2634;p46"/>
              <p:cNvGrpSpPr/>
              <p:nvPr/>
            </p:nvGrpSpPr>
            <p:grpSpPr>
              <a:xfrm>
                <a:off x="4630075" y="571338"/>
                <a:ext cx="395500" cy="424750"/>
                <a:chOff x="2589100" y="583325"/>
                <a:chExt cx="395500" cy="424750"/>
              </a:xfrm>
            </p:grpSpPr>
            <p:sp>
              <p:nvSpPr>
                <p:cNvPr id="2635" name="Google Shape;2635;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6" name="Google Shape;2636;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7" name="Google Shape;2637;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8" name="Google Shape;2638;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39" name="Google Shape;2639;p46"/>
              <p:cNvGrpSpPr/>
              <p:nvPr/>
            </p:nvGrpSpPr>
            <p:grpSpPr>
              <a:xfrm>
                <a:off x="5141725" y="564488"/>
                <a:ext cx="395500" cy="424750"/>
                <a:chOff x="2589100" y="583325"/>
                <a:chExt cx="395500" cy="424750"/>
              </a:xfrm>
            </p:grpSpPr>
            <p:sp>
              <p:nvSpPr>
                <p:cNvPr id="2640" name="Google Shape;2640;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1" name="Google Shape;2641;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2" name="Google Shape;2642;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3" name="Google Shape;2643;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44" name="Google Shape;2644;p46"/>
              <p:cNvGrpSpPr/>
              <p:nvPr/>
            </p:nvGrpSpPr>
            <p:grpSpPr>
              <a:xfrm>
                <a:off x="5651125" y="574763"/>
                <a:ext cx="395500" cy="424750"/>
                <a:chOff x="2589100" y="583325"/>
                <a:chExt cx="395500" cy="424750"/>
              </a:xfrm>
            </p:grpSpPr>
            <p:sp>
              <p:nvSpPr>
                <p:cNvPr id="2645" name="Google Shape;2645;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6" name="Google Shape;2646;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7" name="Google Shape;2647;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8" name="Google Shape;2648;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49" name="Google Shape;2649;p46"/>
              <p:cNvGrpSpPr/>
              <p:nvPr/>
            </p:nvGrpSpPr>
            <p:grpSpPr>
              <a:xfrm>
                <a:off x="6162775" y="567913"/>
                <a:ext cx="395500" cy="424750"/>
                <a:chOff x="2589100" y="583325"/>
                <a:chExt cx="395500" cy="424750"/>
              </a:xfrm>
            </p:grpSpPr>
            <p:sp>
              <p:nvSpPr>
                <p:cNvPr id="2650" name="Google Shape;2650;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1" name="Google Shape;2651;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2" name="Google Shape;2652;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3" name="Google Shape;2653;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654" name="Google Shape;2654;p46"/>
            <p:cNvGrpSpPr/>
            <p:nvPr/>
          </p:nvGrpSpPr>
          <p:grpSpPr>
            <a:xfrm>
              <a:off x="2586775" y="1078163"/>
              <a:ext cx="3970300" cy="440162"/>
              <a:chOff x="2587975" y="564488"/>
              <a:chExt cx="3970300" cy="440162"/>
            </a:xfrm>
          </p:grpSpPr>
          <p:grpSp>
            <p:nvGrpSpPr>
              <p:cNvPr id="2655" name="Google Shape;2655;p46"/>
              <p:cNvGrpSpPr/>
              <p:nvPr/>
            </p:nvGrpSpPr>
            <p:grpSpPr>
              <a:xfrm>
                <a:off x="2587975" y="576475"/>
                <a:ext cx="395500" cy="424750"/>
                <a:chOff x="2589100" y="583325"/>
                <a:chExt cx="395500" cy="424750"/>
              </a:xfrm>
            </p:grpSpPr>
            <p:sp>
              <p:nvSpPr>
                <p:cNvPr id="2656" name="Google Shape;2656;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7" name="Google Shape;2657;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8" name="Google Shape;2658;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9" name="Google Shape;2659;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60" name="Google Shape;2660;p46"/>
              <p:cNvGrpSpPr/>
              <p:nvPr/>
            </p:nvGrpSpPr>
            <p:grpSpPr>
              <a:xfrm>
                <a:off x="3099625" y="569625"/>
                <a:ext cx="395500" cy="424750"/>
                <a:chOff x="2589100" y="583325"/>
                <a:chExt cx="395500" cy="424750"/>
              </a:xfrm>
            </p:grpSpPr>
            <p:sp>
              <p:nvSpPr>
                <p:cNvPr id="2661" name="Google Shape;2661;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2" name="Google Shape;2662;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3" name="Google Shape;2663;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4" name="Google Shape;2664;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65" name="Google Shape;2665;p46"/>
              <p:cNvGrpSpPr/>
              <p:nvPr/>
            </p:nvGrpSpPr>
            <p:grpSpPr>
              <a:xfrm>
                <a:off x="3609025" y="579900"/>
                <a:ext cx="395500" cy="424750"/>
                <a:chOff x="2589100" y="583325"/>
                <a:chExt cx="395500" cy="424750"/>
              </a:xfrm>
            </p:grpSpPr>
            <p:sp>
              <p:nvSpPr>
                <p:cNvPr id="2666" name="Google Shape;2666;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7" name="Google Shape;2667;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8" name="Google Shape;2668;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9" name="Google Shape;2669;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70" name="Google Shape;2670;p46"/>
              <p:cNvGrpSpPr/>
              <p:nvPr/>
            </p:nvGrpSpPr>
            <p:grpSpPr>
              <a:xfrm>
                <a:off x="4120675" y="573050"/>
                <a:ext cx="395500" cy="424750"/>
                <a:chOff x="2589100" y="583325"/>
                <a:chExt cx="395500" cy="424750"/>
              </a:xfrm>
            </p:grpSpPr>
            <p:sp>
              <p:nvSpPr>
                <p:cNvPr id="2671" name="Google Shape;2671;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2" name="Google Shape;2672;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3" name="Google Shape;2673;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4" name="Google Shape;2674;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75" name="Google Shape;2675;p46"/>
              <p:cNvGrpSpPr/>
              <p:nvPr/>
            </p:nvGrpSpPr>
            <p:grpSpPr>
              <a:xfrm>
                <a:off x="4630075" y="571338"/>
                <a:ext cx="395500" cy="424750"/>
                <a:chOff x="2589100" y="583325"/>
                <a:chExt cx="395500" cy="424750"/>
              </a:xfrm>
            </p:grpSpPr>
            <p:sp>
              <p:nvSpPr>
                <p:cNvPr id="2676" name="Google Shape;2676;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7" name="Google Shape;2677;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8" name="Google Shape;2678;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9" name="Google Shape;2679;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0" name="Google Shape;2680;p46"/>
              <p:cNvGrpSpPr/>
              <p:nvPr/>
            </p:nvGrpSpPr>
            <p:grpSpPr>
              <a:xfrm>
                <a:off x="5141725" y="564488"/>
                <a:ext cx="395500" cy="424750"/>
                <a:chOff x="2589100" y="583325"/>
                <a:chExt cx="395500" cy="424750"/>
              </a:xfrm>
            </p:grpSpPr>
            <p:sp>
              <p:nvSpPr>
                <p:cNvPr id="2681" name="Google Shape;2681;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2" name="Google Shape;2682;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3" name="Google Shape;2683;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4" name="Google Shape;2684;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5" name="Google Shape;2685;p46"/>
              <p:cNvGrpSpPr/>
              <p:nvPr/>
            </p:nvGrpSpPr>
            <p:grpSpPr>
              <a:xfrm>
                <a:off x="5651125" y="574763"/>
                <a:ext cx="395500" cy="424750"/>
                <a:chOff x="2589100" y="583325"/>
                <a:chExt cx="395500" cy="424750"/>
              </a:xfrm>
            </p:grpSpPr>
            <p:sp>
              <p:nvSpPr>
                <p:cNvPr id="2686" name="Google Shape;2686;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7" name="Google Shape;2687;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8" name="Google Shape;2688;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9" name="Google Shape;2689;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90" name="Google Shape;2690;p46"/>
              <p:cNvGrpSpPr/>
              <p:nvPr/>
            </p:nvGrpSpPr>
            <p:grpSpPr>
              <a:xfrm>
                <a:off x="6162775" y="567913"/>
                <a:ext cx="395500" cy="424750"/>
                <a:chOff x="2589100" y="583325"/>
                <a:chExt cx="395500" cy="424750"/>
              </a:xfrm>
            </p:grpSpPr>
            <p:sp>
              <p:nvSpPr>
                <p:cNvPr id="2691" name="Google Shape;2691;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2" name="Google Shape;2692;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3" name="Google Shape;2693;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4" name="Google Shape;2694;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2695" name="Google Shape;2695;p46"/>
          <p:cNvGrpSpPr/>
          <p:nvPr/>
        </p:nvGrpSpPr>
        <p:grpSpPr>
          <a:xfrm>
            <a:off x="2586775" y="3623950"/>
            <a:ext cx="3971500" cy="953837"/>
            <a:chOff x="2586775" y="564488"/>
            <a:chExt cx="3971500" cy="953837"/>
          </a:xfrm>
        </p:grpSpPr>
        <p:grpSp>
          <p:nvGrpSpPr>
            <p:cNvPr id="2696" name="Google Shape;2696;p46"/>
            <p:cNvGrpSpPr/>
            <p:nvPr/>
          </p:nvGrpSpPr>
          <p:grpSpPr>
            <a:xfrm>
              <a:off x="2587975" y="564488"/>
              <a:ext cx="3970300" cy="440162"/>
              <a:chOff x="2587975" y="564488"/>
              <a:chExt cx="3970300" cy="440162"/>
            </a:xfrm>
          </p:grpSpPr>
          <p:grpSp>
            <p:nvGrpSpPr>
              <p:cNvPr id="2697" name="Google Shape;2697;p46"/>
              <p:cNvGrpSpPr/>
              <p:nvPr/>
            </p:nvGrpSpPr>
            <p:grpSpPr>
              <a:xfrm>
                <a:off x="2587975" y="576475"/>
                <a:ext cx="395500" cy="424750"/>
                <a:chOff x="2589100" y="583325"/>
                <a:chExt cx="395500" cy="424750"/>
              </a:xfrm>
            </p:grpSpPr>
            <p:sp>
              <p:nvSpPr>
                <p:cNvPr id="2698" name="Google Shape;2698;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9" name="Google Shape;2699;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0" name="Google Shape;2700;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1" name="Google Shape;2701;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02" name="Google Shape;2702;p46"/>
              <p:cNvGrpSpPr/>
              <p:nvPr/>
            </p:nvGrpSpPr>
            <p:grpSpPr>
              <a:xfrm>
                <a:off x="3099625" y="569625"/>
                <a:ext cx="395500" cy="424750"/>
                <a:chOff x="2589100" y="583325"/>
                <a:chExt cx="395500" cy="424750"/>
              </a:xfrm>
            </p:grpSpPr>
            <p:sp>
              <p:nvSpPr>
                <p:cNvPr id="2703" name="Google Shape;2703;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4" name="Google Shape;2704;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5" name="Google Shape;2705;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6" name="Google Shape;2706;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07" name="Google Shape;2707;p46"/>
              <p:cNvGrpSpPr/>
              <p:nvPr/>
            </p:nvGrpSpPr>
            <p:grpSpPr>
              <a:xfrm>
                <a:off x="3609025" y="579900"/>
                <a:ext cx="395500" cy="424750"/>
                <a:chOff x="2589100" y="583325"/>
                <a:chExt cx="395500" cy="424750"/>
              </a:xfrm>
            </p:grpSpPr>
            <p:sp>
              <p:nvSpPr>
                <p:cNvPr id="2708" name="Google Shape;2708;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9" name="Google Shape;2709;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0" name="Google Shape;2710;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1" name="Google Shape;2711;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12" name="Google Shape;2712;p46"/>
              <p:cNvGrpSpPr/>
              <p:nvPr/>
            </p:nvGrpSpPr>
            <p:grpSpPr>
              <a:xfrm>
                <a:off x="4120675" y="573050"/>
                <a:ext cx="395500" cy="424750"/>
                <a:chOff x="2589100" y="583325"/>
                <a:chExt cx="395500" cy="424750"/>
              </a:xfrm>
            </p:grpSpPr>
            <p:sp>
              <p:nvSpPr>
                <p:cNvPr id="2713" name="Google Shape;2713;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4" name="Google Shape;2714;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5" name="Google Shape;2715;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6" name="Google Shape;2716;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17" name="Google Shape;2717;p46"/>
              <p:cNvGrpSpPr/>
              <p:nvPr/>
            </p:nvGrpSpPr>
            <p:grpSpPr>
              <a:xfrm>
                <a:off x="4630075" y="571338"/>
                <a:ext cx="395500" cy="424750"/>
                <a:chOff x="2589100" y="583325"/>
                <a:chExt cx="395500" cy="424750"/>
              </a:xfrm>
            </p:grpSpPr>
            <p:sp>
              <p:nvSpPr>
                <p:cNvPr id="2718" name="Google Shape;2718;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9" name="Google Shape;2719;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0" name="Google Shape;2720;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1" name="Google Shape;2721;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22" name="Google Shape;2722;p46"/>
              <p:cNvGrpSpPr/>
              <p:nvPr/>
            </p:nvGrpSpPr>
            <p:grpSpPr>
              <a:xfrm>
                <a:off x="5141725" y="564488"/>
                <a:ext cx="395500" cy="424750"/>
                <a:chOff x="2589100" y="583325"/>
                <a:chExt cx="395500" cy="424750"/>
              </a:xfrm>
            </p:grpSpPr>
            <p:sp>
              <p:nvSpPr>
                <p:cNvPr id="2723" name="Google Shape;2723;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4" name="Google Shape;2724;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5" name="Google Shape;2725;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6" name="Google Shape;2726;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27" name="Google Shape;2727;p46"/>
              <p:cNvGrpSpPr/>
              <p:nvPr/>
            </p:nvGrpSpPr>
            <p:grpSpPr>
              <a:xfrm>
                <a:off x="5651125" y="574763"/>
                <a:ext cx="395500" cy="424750"/>
                <a:chOff x="2589100" y="583325"/>
                <a:chExt cx="395500" cy="424750"/>
              </a:xfrm>
            </p:grpSpPr>
            <p:sp>
              <p:nvSpPr>
                <p:cNvPr id="2728" name="Google Shape;2728;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9" name="Google Shape;2729;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0" name="Google Shape;2730;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1" name="Google Shape;2731;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32" name="Google Shape;2732;p46"/>
              <p:cNvGrpSpPr/>
              <p:nvPr/>
            </p:nvGrpSpPr>
            <p:grpSpPr>
              <a:xfrm>
                <a:off x="6162775" y="567913"/>
                <a:ext cx="395500" cy="424750"/>
                <a:chOff x="2589100" y="583325"/>
                <a:chExt cx="395500" cy="424750"/>
              </a:xfrm>
            </p:grpSpPr>
            <p:sp>
              <p:nvSpPr>
                <p:cNvPr id="2733" name="Google Shape;2733;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4" name="Google Shape;2734;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5" name="Google Shape;2735;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6" name="Google Shape;2736;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737" name="Google Shape;2737;p46"/>
            <p:cNvGrpSpPr/>
            <p:nvPr/>
          </p:nvGrpSpPr>
          <p:grpSpPr>
            <a:xfrm>
              <a:off x="2586775" y="1078163"/>
              <a:ext cx="3970300" cy="440162"/>
              <a:chOff x="2587975" y="564488"/>
              <a:chExt cx="3970300" cy="440162"/>
            </a:xfrm>
          </p:grpSpPr>
          <p:grpSp>
            <p:nvGrpSpPr>
              <p:cNvPr id="2738" name="Google Shape;2738;p46"/>
              <p:cNvGrpSpPr/>
              <p:nvPr/>
            </p:nvGrpSpPr>
            <p:grpSpPr>
              <a:xfrm>
                <a:off x="2587975" y="576475"/>
                <a:ext cx="395500" cy="424750"/>
                <a:chOff x="2589100" y="583325"/>
                <a:chExt cx="395500" cy="424750"/>
              </a:xfrm>
            </p:grpSpPr>
            <p:sp>
              <p:nvSpPr>
                <p:cNvPr id="2739" name="Google Shape;2739;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0" name="Google Shape;2740;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1" name="Google Shape;2741;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2" name="Google Shape;2742;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43" name="Google Shape;2743;p46"/>
              <p:cNvGrpSpPr/>
              <p:nvPr/>
            </p:nvGrpSpPr>
            <p:grpSpPr>
              <a:xfrm>
                <a:off x="3099625" y="569625"/>
                <a:ext cx="395500" cy="424750"/>
                <a:chOff x="2589100" y="583325"/>
                <a:chExt cx="395500" cy="424750"/>
              </a:xfrm>
            </p:grpSpPr>
            <p:sp>
              <p:nvSpPr>
                <p:cNvPr id="2744" name="Google Shape;2744;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5" name="Google Shape;2745;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6" name="Google Shape;2746;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7" name="Google Shape;2747;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48" name="Google Shape;2748;p46"/>
              <p:cNvGrpSpPr/>
              <p:nvPr/>
            </p:nvGrpSpPr>
            <p:grpSpPr>
              <a:xfrm>
                <a:off x="3609025" y="579900"/>
                <a:ext cx="395500" cy="424750"/>
                <a:chOff x="2589100" y="583325"/>
                <a:chExt cx="395500" cy="424750"/>
              </a:xfrm>
            </p:grpSpPr>
            <p:sp>
              <p:nvSpPr>
                <p:cNvPr id="2749" name="Google Shape;2749;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0" name="Google Shape;2750;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1" name="Google Shape;2751;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2" name="Google Shape;2752;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53" name="Google Shape;2753;p46"/>
              <p:cNvGrpSpPr/>
              <p:nvPr/>
            </p:nvGrpSpPr>
            <p:grpSpPr>
              <a:xfrm>
                <a:off x="4120675" y="573050"/>
                <a:ext cx="395500" cy="424750"/>
                <a:chOff x="2589100" y="583325"/>
                <a:chExt cx="395500" cy="424750"/>
              </a:xfrm>
            </p:grpSpPr>
            <p:sp>
              <p:nvSpPr>
                <p:cNvPr id="2754" name="Google Shape;2754;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5" name="Google Shape;2755;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6" name="Google Shape;2756;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7" name="Google Shape;2757;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58" name="Google Shape;2758;p46"/>
              <p:cNvGrpSpPr/>
              <p:nvPr/>
            </p:nvGrpSpPr>
            <p:grpSpPr>
              <a:xfrm>
                <a:off x="4630075" y="571338"/>
                <a:ext cx="395500" cy="424750"/>
                <a:chOff x="2589100" y="583325"/>
                <a:chExt cx="395500" cy="424750"/>
              </a:xfrm>
            </p:grpSpPr>
            <p:sp>
              <p:nvSpPr>
                <p:cNvPr id="2759" name="Google Shape;2759;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0" name="Google Shape;2760;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1" name="Google Shape;2761;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2" name="Google Shape;2762;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63" name="Google Shape;2763;p46"/>
              <p:cNvGrpSpPr/>
              <p:nvPr/>
            </p:nvGrpSpPr>
            <p:grpSpPr>
              <a:xfrm>
                <a:off x="5141725" y="564488"/>
                <a:ext cx="395500" cy="424750"/>
                <a:chOff x="2589100" y="583325"/>
                <a:chExt cx="395500" cy="424750"/>
              </a:xfrm>
            </p:grpSpPr>
            <p:sp>
              <p:nvSpPr>
                <p:cNvPr id="2764" name="Google Shape;2764;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5" name="Google Shape;2765;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6" name="Google Shape;2766;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7" name="Google Shape;2767;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68" name="Google Shape;2768;p46"/>
              <p:cNvGrpSpPr/>
              <p:nvPr/>
            </p:nvGrpSpPr>
            <p:grpSpPr>
              <a:xfrm>
                <a:off x="5651125" y="574763"/>
                <a:ext cx="395500" cy="424750"/>
                <a:chOff x="2589100" y="583325"/>
                <a:chExt cx="395500" cy="424750"/>
              </a:xfrm>
            </p:grpSpPr>
            <p:sp>
              <p:nvSpPr>
                <p:cNvPr id="2769" name="Google Shape;2769;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0" name="Google Shape;2770;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1" name="Google Shape;2771;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2" name="Google Shape;2772;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73" name="Google Shape;2773;p46"/>
              <p:cNvGrpSpPr/>
              <p:nvPr/>
            </p:nvGrpSpPr>
            <p:grpSpPr>
              <a:xfrm>
                <a:off x="6162775" y="567913"/>
                <a:ext cx="395500" cy="424750"/>
                <a:chOff x="2589100" y="583325"/>
                <a:chExt cx="395500" cy="424750"/>
              </a:xfrm>
            </p:grpSpPr>
            <p:sp>
              <p:nvSpPr>
                <p:cNvPr id="2774" name="Google Shape;2774;p46"/>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5" name="Google Shape;2775;p46"/>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6" name="Google Shape;2776;p46"/>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7" name="Google Shape;2777;p46"/>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781"/>
        <p:cNvGrpSpPr/>
        <p:nvPr/>
      </p:nvGrpSpPr>
      <p:grpSpPr>
        <a:xfrm>
          <a:off x="0" y="0"/>
          <a:ext cx="0" cy="0"/>
          <a:chOff x="0" y="0"/>
          <a:chExt cx="0" cy="0"/>
        </a:xfrm>
      </p:grpSpPr>
      <p:sp>
        <p:nvSpPr>
          <p:cNvPr id="2782" name="Google Shape;2782;p47"/>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3" name="Google Shape;2783;p47"/>
          <p:cNvSpPr/>
          <p:nvPr/>
        </p:nvSpPr>
        <p:spPr>
          <a:xfrm rot="957031">
            <a:off x="2862627" y="1142968"/>
            <a:ext cx="4149457" cy="2571637"/>
          </a:xfrm>
          <a:prstGeom prst="triangle">
            <a:avLst>
              <a:gd name="adj" fmla="val 50000"/>
            </a:avLst>
          </a:prstGeom>
          <a:noFill/>
          <a:ln w="9525" cap="flat" cmpd="sng">
            <a:solidFill>
              <a:schemeClr val="accent3"/>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4" name="Google Shape;2784;p47"/>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5" name="Google Shape;2785;p47"/>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6" name="Google Shape;2786;p47"/>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7" name="Google Shape;2787;p47"/>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8" name="Google Shape;2788;p47"/>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9" name="Google Shape;2789;p47"/>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0" name="Google Shape;2790;p47"/>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1" name="Google Shape;2791;p47"/>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2" name="Google Shape;2792;p47"/>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3" name="Google Shape;2793;p47"/>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4" name="Google Shape;2794;p47"/>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5" name="Google Shape;2795;p47"/>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6" name="Google Shape;2796;p47"/>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7" name="Google Shape;2797;p47"/>
          <p:cNvSpPr/>
          <p:nvPr/>
        </p:nvSpPr>
        <p:spPr>
          <a:xfrm>
            <a:off x="5081400" y="1043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8" name="Google Shape;2798;p47"/>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9" name="Google Shape;2799;p47"/>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0" name="Google Shape;2800;p47"/>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1" name="Google Shape;2801;p47"/>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2" name="Google Shape;2802;p47"/>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3" name="Google Shape;2803;p47"/>
          <p:cNvSpPr/>
          <p:nvPr/>
        </p:nvSpPr>
        <p:spPr>
          <a:xfrm>
            <a:off x="4062600" y="15529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4" name="Google Shape;2804;p47"/>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5" name="Google Shape;2805;p47"/>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6" name="Google Shape;2806;p47"/>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7" name="Google Shape;2807;p47"/>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8" name="Google Shape;2808;p47"/>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9" name="Google Shape;2809;p47"/>
          <p:cNvSpPr/>
          <p:nvPr/>
        </p:nvSpPr>
        <p:spPr>
          <a:xfrm>
            <a:off x="3553200" y="20623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0" name="Google Shape;2810;p47"/>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1" name="Google Shape;2811;p47"/>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2" name="Google Shape;2812;p47"/>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3" name="Google Shape;2813;p47"/>
          <p:cNvSpPr/>
          <p:nvPr/>
        </p:nvSpPr>
        <p:spPr>
          <a:xfrm>
            <a:off x="5590800" y="20623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4" name="Google Shape;2814;p47"/>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5" name="Google Shape;2815;p47"/>
          <p:cNvSpPr/>
          <p:nvPr/>
        </p:nvSpPr>
        <p:spPr>
          <a:xfrm>
            <a:off x="2534400" y="2571750"/>
            <a:ext cx="509400" cy="509400"/>
          </a:xfrm>
          <a:prstGeom prst="rect">
            <a:avLst/>
          </a:prstGeom>
          <a:solidFill>
            <a:srgbClr val="EB5600">
              <a:alpha val="200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6" name="Google Shape;2816;p47"/>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7" name="Google Shape;2817;p47"/>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8" name="Google Shape;2818;p47"/>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9" name="Google Shape;2819;p47"/>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0" name="Google Shape;2820;p47"/>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1" name="Google Shape;2821;p47"/>
          <p:cNvSpPr/>
          <p:nvPr/>
        </p:nvSpPr>
        <p:spPr>
          <a:xfrm>
            <a:off x="5590800" y="2571750"/>
            <a:ext cx="509400" cy="509400"/>
          </a:xfrm>
          <a:prstGeom prst="rect">
            <a:avLst/>
          </a:prstGeom>
          <a:solidFill>
            <a:srgbClr val="EB5600">
              <a:alpha val="79607"/>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2" name="Google Shape;2822;p47"/>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3" name="Google Shape;2823;p47"/>
          <p:cNvSpPr/>
          <p:nvPr/>
        </p:nvSpPr>
        <p:spPr>
          <a:xfrm>
            <a:off x="2534400" y="3081150"/>
            <a:ext cx="509400" cy="509400"/>
          </a:xfrm>
          <a:prstGeom prst="rect">
            <a:avLst/>
          </a:prstGeom>
          <a:solidFill>
            <a:srgbClr val="EB5600">
              <a:alpha val="200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4" name="Google Shape;2824;p47"/>
          <p:cNvSpPr/>
          <p:nvPr/>
        </p:nvSpPr>
        <p:spPr>
          <a:xfrm>
            <a:off x="3043800" y="30811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5" name="Google Shape;2825;p47"/>
          <p:cNvSpPr/>
          <p:nvPr/>
        </p:nvSpPr>
        <p:spPr>
          <a:xfrm>
            <a:off x="3553200" y="3081150"/>
            <a:ext cx="509400" cy="509400"/>
          </a:xfrm>
          <a:prstGeom prst="rect">
            <a:avLst/>
          </a:prstGeom>
          <a:solidFill>
            <a:srgbClr val="EB5600">
              <a:alpha val="79607"/>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6" name="Google Shape;2826;p47"/>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7" name="Google Shape;2827;p47"/>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8" name="Google Shape;2828;p47"/>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9" name="Google Shape;2829;p47"/>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0" name="Google Shape;2830;p47"/>
          <p:cNvSpPr/>
          <p:nvPr/>
        </p:nvSpPr>
        <p:spPr>
          <a:xfrm>
            <a:off x="6100200" y="3081150"/>
            <a:ext cx="509400" cy="509400"/>
          </a:xfrm>
          <a:prstGeom prst="rect">
            <a:avLst/>
          </a:prstGeom>
          <a:solidFill>
            <a:srgbClr val="EB5600">
              <a:alpha val="200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1" name="Google Shape;2831;p47"/>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2" name="Google Shape;2832;p47"/>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3" name="Google Shape;2833;p47"/>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4" name="Google Shape;2834;p47"/>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5" name="Google Shape;2835;p47"/>
          <p:cNvSpPr/>
          <p:nvPr/>
        </p:nvSpPr>
        <p:spPr>
          <a:xfrm>
            <a:off x="4572000" y="3590550"/>
            <a:ext cx="509400" cy="509400"/>
          </a:xfrm>
          <a:prstGeom prst="rect">
            <a:avLst/>
          </a:prstGeom>
          <a:solidFill>
            <a:srgbClr val="EB5600">
              <a:alpha val="200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6" name="Google Shape;2836;p47"/>
          <p:cNvSpPr/>
          <p:nvPr/>
        </p:nvSpPr>
        <p:spPr>
          <a:xfrm>
            <a:off x="5081400" y="3590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7" name="Google Shape;2837;p47"/>
          <p:cNvSpPr/>
          <p:nvPr/>
        </p:nvSpPr>
        <p:spPr>
          <a:xfrm>
            <a:off x="5590800" y="3590550"/>
            <a:ext cx="509400" cy="509400"/>
          </a:xfrm>
          <a:prstGeom prst="rect">
            <a:avLst/>
          </a:prstGeom>
          <a:solidFill>
            <a:srgbClr val="EB5600">
              <a:alpha val="79607"/>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8" name="Google Shape;2838;p47"/>
          <p:cNvSpPr/>
          <p:nvPr/>
        </p:nvSpPr>
        <p:spPr>
          <a:xfrm>
            <a:off x="6100200" y="3590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9" name="Google Shape;2839;p47"/>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0" name="Google Shape;2840;p47"/>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1" name="Google Shape;2841;p47"/>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2" name="Google Shape;2842;p47"/>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3" name="Google Shape;2843;p47"/>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4" name="Google Shape;2844;p47"/>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5" name="Google Shape;2845;p47"/>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6" name="Google Shape;2846;p47"/>
          <p:cNvSpPr/>
          <p:nvPr/>
        </p:nvSpPr>
        <p:spPr>
          <a:xfrm>
            <a:off x="6100200" y="4099950"/>
            <a:ext cx="509400" cy="509400"/>
          </a:xfrm>
          <a:prstGeom prst="rect">
            <a:avLst/>
          </a:prstGeom>
          <a:solidFill>
            <a:srgbClr val="EB5600">
              <a:alpha val="200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7" name="Google Shape;2847;p47"/>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4x MSAA (4 Samples per Pixel)</a:t>
            </a:r>
            <a:endParaRPr sz="2400" b="1" i="0" u="none" strike="noStrike" cap="none">
              <a:solidFill>
                <a:schemeClr val="accent3"/>
              </a:solidFill>
              <a:latin typeface="Lato"/>
              <a:ea typeface="Lato"/>
              <a:cs typeface="Lato"/>
              <a:sym typeface="Lato"/>
            </a:endParaRPr>
          </a:p>
        </p:txBody>
      </p:sp>
      <p:sp>
        <p:nvSpPr>
          <p:cNvPr id="2848" name="Google Shape;2848;p47"/>
          <p:cNvSpPr txBox="1"/>
          <p:nvPr/>
        </p:nvSpPr>
        <p:spPr>
          <a:xfrm>
            <a:off x="6781800" y="1326500"/>
            <a:ext cx="2101200" cy="282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5 possible coverage levels per pixel:</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0 samples covered (0%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1 sample covered (25%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2 sample covered (50%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3 sample covered (75%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4 sample covered (100% colored).</a:t>
            </a:r>
            <a:endParaRPr sz="1200" b="1" i="0" u="none" strike="noStrike" cap="none">
              <a:solidFill>
                <a:schemeClr val="dk2"/>
              </a:solidFill>
              <a:latin typeface="Lato"/>
              <a:ea typeface="Lato"/>
              <a:cs typeface="Lato"/>
              <a:sym typeface="Lato"/>
            </a:endParaRPr>
          </a:p>
        </p:txBody>
      </p:sp>
      <p:grpSp>
        <p:nvGrpSpPr>
          <p:cNvPr id="2849" name="Google Shape;2849;p47"/>
          <p:cNvGrpSpPr/>
          <p:nvPr/>
        </p:nvGrpSpPr>
        <p:grpSpPr>
          <a:xfrm>
            <a:off x="2586775" y="564488"/>
            <a:ext cx="3971500" cy="953837"/>
            <a:chOff x="2586775" y="564488"/>
            <a:chExt cx="3971500" cy="953837"/>
          </a:xfrm>
        </p:grpSpPr>
        <p:grpSp>
          <p:nvGrpSpPr>
            <p:cNvPr id="2850" name="Google Shape;2850;p47"/>
            <p:cNvGrpSpPr/>
            <p:nvPr/>
          </p:nvGrpSpPr>
          <p:grpSpPr>
            <a:xfrm>
              <a:off x="2587975" y="564488"/>
              <a:ext cx="3970300" cy="440162"/>
              <a:chOff x="2587975" y="564488"/>
              <a:chExt cx="3970300" cy="440162"/>
            </a:xfrm>
          </p:grpSpPr>
          <p:grpSp>
            <p:nvGrpSpPr>
              <p:cNvPr id="2851" name="Google Shape;2851;p47"/>
              <p:cNvGrpSpPr/>
              <p:nvPr/>
            </p:nvGrpSpPr>
            <p:grpSpPr>
              <a:xfrm>
                <a:off x="2587975" y="576475"/>
                <a:ext cx="395500" cy="424750"/>
                <a:chOff x="2589100" y="583325"/>
                <a:chExt cx="395500" cy="424750"/>
              </a:xfrm>
            </p:grpSpPr>
            <p:sp>
              <p:nvSpPr>
                <p:cNvPr id="2852" name="Google Shape;2852;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3" name="Google Shape;2853;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4" name="Google Shape;2854;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5" name="Google Shape;2855;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56" name="Google Shape;2856;p47"/>
              <p:cNvGrpSpPr/>
              <p:nvPr/>
            </p:nvGrpSpPr>
            <p:grpSpPr>
              <a:xfrm>
                <a:off x="3099625" y="569625"/>
                <a:ext cx="395500" cy="424750"/>
                <a:chOff x="2589100" y="583325"/>
                <a:chExt cx="395500" cy="424750"/>
              </a:xfrm>
            </p:grpSpPr>
            <p:sp>
              <p:nvSpPr>
                <p:cNvPr id="2857" name="Google Shape;2857;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8" name="Google Shape;2858;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9" name="Google Shape;2859;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0" name="Google Shape;2860;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61" name="Google Shape;2861;p47"/>
              <p:cNvGrpSpPr/>
              <p:nvPr/>
            </p:nvGrpSpPr>
            <p:grpSpPr>
              <a:xfrm>
                <a:off x="3609025" y="579900"/>
                <a:ext cx="395500" cy="424750"/>
                <a:chOff x="2589100" y="583325"/>
                <a:chExt cx="395500" cy="424750"/>
              </a:xfrm>
            </p:grpSpPr>
            <p:sp>
              <p:nvSpPr>
                <p:cNvPr id="2862" name="Google Shape;2862;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3" name="Google Shape;2863;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4" name="Google Shape;2864;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5" name="Google Shape;2865;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66" name="Google Shape;2866;p47"/>
              <p:cNvGrpSpPr/>
              <p:nvPr/>
            </p:nvGrpSpPr>
            <p:grpSpPr>
              <a:xfrm>
                <a:off x="4120675" y="573050"/>
                <a:ext cx="395500" cy="424750"/>
                <a:chOff x="2589100" y="583325"/>
                <a:chExt cx="395500" cy="424750"/>
              </a:xfrm>
            </p:grpSpPr>
            <p:sp>
              <p:nvSpPr>
                <p:cNvPr id="2867" name="Google Shape;2867;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8" name="Google Shape;2868;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9" name="Google Shape;2869;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0" name="Google Shape;2870;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71" name="Google Shape;2871;p47"/>
              <p:cNvGrpSpPr/>
              <p:nvPr/>
            </p:nvGrpSpPr>
            <p:grpSpPr>
              <a:xfrm>
                <a:off x="4630075" y="571338"/>
                <a:ext cx="395500" cy="424750"/>
                <a:chOff x="2589100" y="583325"/>
                <a:chExt cx="395500" cy="424750"/>
              </a:xfrm>
            </p:grpSpPr>
            <p:sp>
              <p:nvSpPr>
                <p:cNvPr id="2872" name="Google Shape;2872;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3" name="Google Shape;2873;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4" name="Google Shape;2874;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5" name="Google Shape;2875;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76" name="Google Shape;2876;p47"/>
              <p:cNvGrpSpPr/>
              <p:nvPr/>
            </p:nvGrpSpPr>
            <p:grpSpPr>
              <a:xfrm>
                <a:off x="5141725" y="564488"/>
                <a:ext cx="395500" cy="424750"/>
                <a:chOff x="2589100" y="583325"/>
                <a:chExt cx="395500" cy="424750"/>
              </a:xfrm>
            </p:grpSpPr>
            <p:sp>
              <p:nvSpPr>
                <p:cNvPr id="2877" name="Google Shape;2877;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8" name="Google Shape;2878;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9" name="Google Shape;2879;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0" name="Google Shape;2880;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81" name="Google Shape;2881;p47"/>
              <p:cNvGrpSpPr/>
              <p:nvPr/>
            </p:nvGrpSpPr>
            <p:grpSpPr>
              <a:xfrm>
                <a:off x="5651125" y="574763"/>
                <a:ext cx="395500" cy="424750"/>
                <a:chOff x="2589100" y="583325"/>
                <a:chExt cx="395500" cy="424750"/>
              </a:xfrm>
            </p:grpSpPr>
            <p:sp>
              <p:nvSpPr>
                <p:cNvPr id="2882" name="Google Shape;2882;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3" name="Google Shape;2883;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4" name="Google Shape;2884;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5" name="Google Shape;2885;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86" name="Google Shape;2886;p47"/>
              <p:cNvGrpSpPr/>
              <p:nvPr/>
            </p:nvGrpSpPr>
            <p:grpSpPr>
              <a:xfrm>
                <a:off x="6162775" y="567913"/>
                <a:ext cx="395500" cy="424750"/>
                <a:chOff x="2589100" y="583325"/>
                <a:chExt cx="395500" cy="424750"/>
              </a:xfrm>
            </p:grpSpPr>
            <p:sp>
              <p:nvSpPr>
                <p:cNvPr id="2887" name="Google Shape;2887;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8" name="Google Shape;2888;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9" name="Google Shape;2889;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0" name="Google Shape;2890;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891" name="Google Shape;2891;p47"/>
            <p:cNvGrpSpPr/>
            <p:nvPr/>
          </p:nvGrpSpPr>
          <p:grpSpPr>
            <a:xfrm>
              <a:off x="2586775" y="1078163"/>
              <a:ext cx="3970300" cy="440162"/>
              <a:chOff x="2587975" y="564488"/>
              <a:chExt cx="3970300" cy="440162"/>
            </a:xfrm>
          </p:grpSpPr>
          <p:grpSp>
            <p:nvGrpSpPr>
              <p:cNvPr id="2892" name="Google Shape;2892;p47"/>
              <p:cNvGrpSpPr/>
              <p:nvPr/>
            </p:nvGrpSpPr>
            <p:grpSpPr>
              <a:xfrm>
                <a:off x="2587975" y="576475"/>
                <a:ext cx="395500" cy="424750"/>
                <a:chOff x="2589100" y="583325"/>
                <a:chExt cx="395500" cy="424750"/>
              </a:xfrm>
            </p:grpSpPr>
            <p:sp>
              <p:nvSpPr>
                <p:cNvPr id="2893" name="Google Shape;2893;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4" name="Google Shape;2894;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5" name="Google Shape;2895;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6" name="Google Shape;2896;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97" name="Google Shape;2897;p47"/>
              <p:cNvGrpSpPr/>
              <p:nvPr/>
            </p:nvGrpSpPr>
            <p:grpSpPr>
              <a:xfrm>
                <a:off x="3099625" y="569625"/>
                <a:ext cx="395500" cy="424750"/>
                <a:chOff x="2589100" y="583325"/>
                <a:chExt cx="395500" cy="424750"/>
              </a:xfrm>
            </p:grpSpPr>
            <p:sp>
              <p:nvSpPr>
                <p:cNvPr id="2898" name="Google Shape;2898;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9" name="Google Shape;2899;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0" name="Google Shape;2900;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1" name="Google Shape;2901;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02" name="Google Shape;2902;p47"/>
              <p:cNvGrpSpPr/>
              <p:nvPr/>
            </p:nvGrpSpPr>
            <p:grpSpPr>
              <a:xfrm>
                <a:off x="3609025" y="579900"/>
                <a:ext cx="395500" cy="424750"/>
                <a:chOff x="2589100" y="583325"/>
                <a:chExt cx="395500" cy="424750"/>
              </a:xfrm>
            </p:grpSpPr>
            <p:sp>
              <p:nvSpPr>
                <p:cNvPr id="2903" name="Google Shape;2903;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4" name="Google Shape;2904;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5" name="Google Shape;2905;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6" name="Google Shape;2906;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07" name="Google Shape;2907;p47"/>
              <p:cNvGrpSpPr/>
              <p:nvPr/>
            </p:nvGrpSpPr>
            <p:grpSpPr>
              <a:xfrm>
                <a:off x="4120675" y="573050"/>
                <a:ext cx="395500" cy="424750"/>
                <a:chOff x="2589100" y="583325"/>
                <a:chExt cx="395500" cy="424750"/>
              </a:xfrm>
            </p:grpSpPr>
            <p:sp>
              <p:nvSpPr>
                <p:cNvPr id="2908" name="Google Shape;2908;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9" name="Google Shape;2909;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0" name="Google Shape;2910;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1" name="Google Shape;2911;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12" name="Google Shape;2912;p47"/>
              <p:cNvGrpSpPr/>
              <p:nvPr/>
            </p:nvGrpSpPr>
            <p:grpSpPr>
              <a:xfrm>
                <a:off x="4630075" y="571338"/>
                <a:ext cx="395500" cy="424750"/>
                <a:chOff x="2589100" y="583325"/>
                <a:chExt cx="395500" cy="424750"/>
              </a:xfrm>
            </p:grpSpPr>
            <p:sp>
              <p:nvSpPr>
                <p:cNvPr id="2913" name="Google Shape;2913;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4" name="Google Shape;2914;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5" name="Google Shape;2915;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6" name="Google Shape;2916;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17" name="Google Shape;2917;p47"/>
              <p:cNvGrpSpPr/>
              <p:nvPr/>
            </p:nvGrpSpPr>
            <p:grpSpPr>
              <a:xfrm>
                <a:off x="5141725" y="564488"/>
                <a:ext cx="395500" cy="424750"/>
                <a:chOff x="2589100" y="583325"/>
                <a:chExt cx="395500" cy="424750"/>
              </a:xfrm>
            </p:grpSpPr>
            <p:sp>
              <p:nvSpPr>
                <p:cNvPr id="2918" name="Google Shape;2918;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9" name="Google Shape;2919;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0" name="Google Shape;2920;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1" name="Google Shape;2921;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22" name="Google Shape;2922;p47"/>
              <p:cNvGrpSpPr/>
              <p:nvPr/>
            </p:nvGrpSpPr>
            <p:grpSpPr>
              <a:xfrm>
                <a:off x="5651125" y="574763"/>
                <a:ext cx="395500" cy="424750"/>
                <a:chOff x="2589100" y="583325"/>
                <a:chExt cx="395500" cy="424750"/>
              </a:xfrm>
            </p:grpSpPr>
            <p:sp>
              <p:nvSpPr>
                <p:cNvPr id="2923" name="Google Shape;2923;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4" name="Google Shape;2924;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5" name="Google Shape;2925;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6" name="Google Shape;2926;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27" name="Google Shape;2927;p47"/>
              <p:cNvGrpSpPr/>
              <p:nvPr/>
            </p:nvGrpSpPr>
            <p:grpSpPr>
              <a:xfrm>
                <a:off x="6162775" y="567913"/>
                <a:ext cx="395500" cy="424750"/>
                <a:chOff x="2589100" y="583325"/>
                <a:chExt cx="395500" cy="424750"/>
              </a:xfrm>
            </p:grpSpPr>
            <p:sp>
              <p:nvSpPr>
                <p:cNvPr id="2928" name="Google Shape;2928;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9" name="Google Shape;2929;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0" name="Google Shape;2930;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1" name="Google Shape;2931;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2932" name="Google Shape;2932;p47"/>
          <p:cNvGrpSpPr/>
          <p:nvPr/>
        </p:nvGrpSpPr>
        <p:grpSpPr>
          <a:xfrm>
            <a:off x="2586775" y="1585425"/>
            <a:ext cx="3971500" cy="953837"/>
            <a:chOff x="2586775" y="564488"/>
            <a:chExt cx="3971500" cy="953837"/>
          </a:xfrm>
        </p:grpSpPr>
        <p:grpSp>
          <p:nvGrpSpPr>
            <p:cNvPr id="2933" name="Google Shape;2933;p47"/>
            <p:cNvGrpSpPr/>
            <p:nvPr/>
          </p:nvGrpSpPr>
          <p:grpSpPr>
            <a:xfrm>
              <a:off x="2587975" y="564488"/>
              <a:ext cx="3970300" cy="440162"/>
              <a:chOff x="2587975" y="564488"/>
              <a:chExt cx="3970300" cy="440162"/>
            </a:xfrm>
          </p:grpSpPr>
          <p:grpSp>
            <p:nvGrpSpPr>
              <p:cNvPr id="2934" name="Google Shape;2934;p47"/>
              <p:cNvGrpSpPr/>
              <p:nvPr/>
            </p:nvGrpSpPr>
            <p:grpSpPr>
              <a:xfrm>
                <a:off x="2587975" y="576475"/>
                <a:ext cx="395500" cy="424750"/>
                <a:chOff x="2589100" y="583325"/>
                <a:chExt cx="395500" cy="424750"/>
              </a:xfrm>
            </p:grpSpPr>
            <p:sp>
              <p:nvSpPr>
                <p:cNvPr id="2935" name="Google Shape;2935;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6" name="Google Shape;2936;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7" name="Google Shape;2937;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8" name="Google Shape;2938;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39" name="Google Shape;2939;p47"/>
              <p:cNvGrpSpPr/>
              <p:nvPr/>
            </p:nvGrpSpPr>
            <p:grpSpPr>
              <a:xfrm>
                <a:off x="3099625" y="569625"/>
                <a:ext cx="395500" cy="424750"/>
                <a:chOff x="2589100" y="583325"/>
                <a:chExt cx="395500" cy="424750"/>
              </a:xfrm>
            </p:grpSpPr>
            <p:sp>
              <p:nvSpPr>
                <p:cNvPr id="2940" name="Google Shape;2940;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1" name="Google Shape;2941;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2" name="Google Shape;2942;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3" name="Google Shape;2943;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44" name="Google Shape;2944;p47"/>
              <p:cNvGrpSpPr/>
              <p:nvPr/>
            </p:nvGrpSpPr>
            <p:grpSpPr>
              <a:xfrm>
                <a:off x="3609025" y="579900"/>
                <a:ext cx="395500" cy="424750"/>
                <a:chOff x="2589100" y="583325"/>
                <a:chExt cx="395500" cy="424750"/>
              </a:xfrm>
            </p:grpSpPr>
            <p:sp>
              <p:nvSpPr>
                <p:cNvPr id="2945" name="Google Shape;2945;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6" name="Google Shape;2946;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7" name="Google Shape;2947;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8" name="Google Shape;2948;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49" name="Google Shape;2949;p47"/>
              <p:cNvGrpSpPr/>
              <p:nvPr/>
            </p:nvGrpSpPr>
            <p:grpSpPr>
              <a:xfrm>
                <a:off x="4120675" y="573050"/>
                <a:ext cx="395500" cy="424750"/>
                <a:chOff x="2589100" y="583325"/>
                <a:chExt cx="395500" cy="424750"/>
              </a:xfrm>
            </p:grpSpPr>
            <p:sp>
              <p:nvSpPr>
                <p:cNvPr id="2950" name="Google Shape;2950;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1" name="Google Shape;2951;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2" name="Google Shape;2952;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3" name="Google Shape;2953;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54" name="Google Shape;2954;p47"/>
              <p:cNvGrpSpPr/>
              <p:nvPr/>
            </p:nvGrpSpPr>
            <p:grpSpPr>
              <a:xfrm>
                <a:off x="4630075" y="571338"/>
                <a:ext cx="395500" cy="424750"/>
                <a:chOff x="2589100" y="583325"/>
                <a:chExt cx="395500" cy="424750"/>
              </a:xfrm>
            </p:grpSpPr>
            <p:sp>
              <p:nvSpPr>
                <p:cNvPr id="2955" name="Google Shape;2955;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6" name="Google Shape;2956;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7" name="Google Shape;2957;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8" name="Google Shape;2958;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59" name="Google Shape;2959;p47"/>
              <p:cNvGrpSpPr/>
              <p:nvPr/>
            </p:nvGrpSpPr>
            <p:grpSpPr>
              <a:xfrm>
                <a:off x="5141725" y="564488"/>
                <a:ext cx="395500" cy="424750"/>
                <a:chOff x="2589100" y="583325"/>
                <a:chExt cx="395500" cy="424750"/>
              </a:xfrm>
            </p:grpSpPr>
            <p:sp>
              <p:nvSpPr>
                <p:cNvPr id="2960" name="Google Shape;2960;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1" name="Google Shape;2961;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2" name="Google Shape;2962;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3" name="Google Shape;2963;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64" name="Google Shape;2964;p47"/>
              <p:cNvGrpSpPr/>
              <p:nvPr/>
            </p:nvGrpSpPr>
            <p:grpSpPr>
              <a:xfrm>
                <a:off x="5651125" y="574763"/>
                <a:ext cx="395500" cy="424750"/>
                <a:chOff x="2589100" y="583325"/>
                <a:chExt cx="395500" cy="424750"/>
              </a:xfrm>
            </p:grpSpPr>
            <p:sp>
              <p:nvSpPr>
                <p:cNvPr id="2965" name="Google Shape;2965;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6" name="Google Shape;2966;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7" name="Google Shape;2967;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8" name="Google Shape;2968;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69" name="Google Shape;2969;p47"/>
              <p:cNvGrpSpPr/>
              <p:nvPr/>
            </p:nvGrpSpPr>
            <p:grpSpPr>
              <a:xfrm>
                <a:off x="6162775" y="567913"/>
                <a:ext cx="395500" cy="424750"/>
                <a:chOff x="2589100" y="583325"/>
                <a:chExt cx="395500" cy="424750"/>
              </a:xfrm>
            </p:grpSpPr>
            <p:sp>
              <p:nvSpPr>
                <p:cNvPr id="2970" name="Google Shape;2970;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1" name="Google Shape;2971;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2" name="Google Shape;2972;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3" name="Google Shape;2973;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974" name="Google Shape;2974;p47"/>
            <p:cNvGrpSpPr/>
            <p:nvPr/>
          </p:nvGrpSpPr>
          <p:grpSpPr>
            <a:xfrm>
              <a:off x="2586775" y="1078163"/>
              <a:ext cx="3970300" cy="440162"/>
              <a:chOff x="2587975" y="564488"/>
              <a:chExt cx="3970300" cy="440162"/>
            </a:xfrm>
          </p:grpSpPr>
          <p:grpSp>
            <p:nvGrpSpPr>
              <p:cNvPr id="2975" name="Google Shape;2975;p47"/>
              <p:cNvGrpSpPr/>
              <p:nvPr/>
            </p:nvGrpSpPr>
            <p:grpSpPr>
              <a:xfrm>
                <a:off x="2587975" y="576475"/>
                <a:ext cx="395500" cy="424750"/>
                <a:chOff x="2589100" y="583325"/>
                <a:chExt cx="395500" cy="424750"/>
              </a:xfrm>
            </p:grpSpPr>
            <p:sp>
              <p:nvSpPr>
                <p:cNvPr id="2976" name="Google Shape;2976;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7" name="Google Shape;2977;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8" name="Google Shape;2978;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9" name="Google Shape;2979;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80" name="Google Shape;2980;p47"/>
              <p:cNvGrpSpPr/>
              <p:nvPr/>
            </p:nvGrpSpPr>
            <p:grpSpPr>
              <a:xfrm>
                <a:off x="3099625" y="569625"/>
                <a:ext cx="395500" cy="424750"/>
                <a:chOff x="2589100" y="583325"/>
                <a:chExt cx="395500" cy="424750"/>
              </a:xfrm>
            </p:grpSpPr>
            <p:sp>
              <p:nvSpPr>
                <p:cNvPr id="2981" name="Google Shape;2981;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2" name="Google Shape;2982;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3" name="Google Shape;2983;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4" name="Google Shape;2984;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85" name="Google Shape;2985;p47"/>
              <p:cNvGrpSpPr/>
              <p:nvPr/>
            </p:nvGrpSpPr>
            <p:grpSpPr>
              <a:xfrm>
                <a:off x="3609025" y="579900"/>
                <a:ext cx="395500" cy="424750"/>
                <a:chOff x="2589100" y="583325"/>
                <a:chExt cx="395500" cy="424750"/>
              </a:xfrm>
            </p:grpSpPr>
            <p:sp>
              <p:nvSpPr>
                <p:cNvPr id="2986" name="Google Shape;2986;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7" name="Google Shape;2987;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8" name="Google Shape;2988;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9" name="Google Shape;2989;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90" name="Google Shape;2990;p47"/>
              <p:cNvGrpSpPr/>
              <p:nvPr/>
            </p:nvGrpSpPr>
            <p:grpSpPr>
              <a:xfrm>
                <a:off x="4120675" y="573050"/>
                <a:ext cx="395500" cy="424750"/>
                <a:chOff x="2589100" y="583325"/>
                <a:chExt cx="395500" cy="424750"/>
              </a:xfrm>
            </p:grpSpPr>
            <p:sp>
              <p:nvSpPr>
                <p:cNvPr id="2991" name="Google Shape;2991;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2" name="Google Shape;2992;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3" name="Google Shape;2993;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4" name="Google Shape;2994;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95" name="Google Shape;2995;p47"/>
              <p:cNvGrpSpPr/>
              <p:nvPr/>
            </p:nvGrpSpPr>
            <p:grpSpPr>
              <a:xfrm>
                <a:off x="4630075" y="571338"/>
                <a:ext cx="395500" cy="424750"/>
                <a:chOff x="2589100" y="583325"/>
                <a:chExt cx="395500" cy="424750"/>
              </a:xfrm>
            </p:grpSpPr>
            <p:sp>
              <p:nvSpPr>
                <p:cNvPr id="2996" name="Google Shape;2996;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7" name="Google Shape;2997;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8" name="Google Shape;2998;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9" name="Google Shape;2999;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00" name="Google Shape;3000;p47"/>
              <p:cNvGrpSpPr/>
              <p:nvPr/>
            </p:nvGrpSpPr>
            <p:grpSpPr>
              <a:xfrm>
                <a:off x="5141725" y="564488"/>
                <a:ext cx="395500" cy="424750"/>
                <a:chOff x="2589100" y="583325"/>
                <a:chExt cx="395500" cy="424750"/>
              </a:xfrm>
            </p:grpSpPr>
            <p:sp>
              <p:nvSpPr>
                <p:cNvPr id="3001" name="Google Shape;3001;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2" name="Google Shape;3002;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3" name="Google Shape;3003;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4" name="Google Shape;3004;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05" name="Google Shape;3005;p47"/>
              <p:cNvGrpSpPr/>
              <p:nvPr/>
            </p:nvGrpSpPr>
            <p:grpSpPr>
              <a:xfrm>
                <a:off x="5651125" y="574763"/>
                <a:ext cx="395500" cy="424750"/>
                <a:chOff x="2589100" y="583325"/>
                <a:chExt cx="395500" cy="424750"/>
              </a:xfrm>
            </p:grpSpPr>
            <p:sp>
              <p:nvSpPr>
                <p:cNvPr id="3006" name="Google Shape;3006;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7" name="Google Shape;3007;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8" name="Google Shape;3008;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9" name="Google Shape;3009;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10" name="Google Shape;3010;p47"/>
              <p:cNvGrpSpPr/>
              <p:nvPr/>
            </p:nvGrpSpPr>
            <p:grpSpPr>
              <a:xfrm>
                <a:off x="6162775" y="567913"/>
                <a:ext cx="395500" cy="424750"/>
                <a:chOff x="2589100" y="583325"/>
                <a:chExt cx="395500" cy="424750"/>
              </a:xfrm>
            </p:grpSpPr>
            <p:sp>
              <p:nvSpPr>
                <p:cNvPr id="3011" name="Google Shape;3011;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2" name="Google Shape;3012;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3" name="Google Shape;3013;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4" name="Google Shape;3014;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3015" name="Google Shape;3015;p47"/>
          <p:cNvGrpSpPr/>
          <p:nvPr/>
        </p:nvGrpSpPr>
        <p:grpSpPr>
          <a:xfrm>
            <a:off x="2586775" y="2603013"/>
            <a:ext cx="3971500" cy="953837"/>
            <a:chOff x="2586775" y="564488"/>
            <a:chExt cx="3971500" cy="953837"/>
          </a:xfrm>
        </p:grpSpPr>
        <p:grpSp>
          <p:nvGrpSpPr>
            <p:cNvPr id="3016" name="Google Shape;3016;p47"/>
            <p:cNvGrpSpPr/>
            <p:nvPr/>
          </p:nvGrpSpPr>
          <p:grpSpPr>
            <a:xfrm>
              <a:off x="2587975" y="564488"/>
              <a:ext cx="3970300" cy="440162"/>
              <a:chOff x="2587975" y="564488"/>
              <a:chExt cx="3970300" cy="440162"/>
            </a:xfrm>
          </p:grpSpPr>
          <p:grpSp>
            <p:nvGrpSpPr>
              <p:cNvPr id="3017" name="Google Shape;3017;p47"/>
              <p:cNvGrpSpPr/>
              <p:nvPr/>
            </p:nvGrpSpPr>
            <p:grpSpPr>
              <a:xfrm>
                <a:off x="2587975" y="576475"/>
                <a:ext cx="395500" cy="424750"/>
                <a:chOff x="2589100" y="583325"/>
                <a:chExt cx="395500" cy="424750"/>
              </a:xfrm>
            </p:grpSpPr>
            <p:sp>
              <p:nvSpPr>
                <p:cNvPr id="3018" name="Google Shape;3018;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9" name="Google Shape;3019;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0" name="Google Shape;3020;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1" name="Google Shape;3021;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22" name="Google Shape;3022;p47"/>
              <p:cNvGrpSpPr/>
              <p:nvPr/>
            </p:nvGrpSpPr>
            <p:grpSpPr>
              <a:xfrm>
                <a:off x="3099625" y="569625"/>
                <a:ext cx="395500" cy="424750"/>
                <a:chOff x="2589100" y="583325"/>
                <a:chExt cx="395500" cy="424750"/>
              </a:xfrm>
            </p:grpSpPr>
            <p:sp>
              <p:nvSpPr>
                <p:cNvPr id="3023" name="Google Shape;3023;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4" name="Google Shape;3024;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5" name="Google Shape;3025;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6" name="Google Shape;3026;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27" name="Google Shape;3027;p47"/>
              <p:cNvGrpSpPr/>
              <p:nvPr/>
            </p:nvGrpSpPr>
            <p:grpSpPr>
              <a:xfrm>
                <a:off x="3609025" y="579900"/>
                <a:ext cx="395500" cy="424750"/>
                <a:chOff x="2589100" y="583325"/>
                <a:chExt cx="395500" cy="424750"/>
              </a:xfrm>
            </p:grpSpPr>
            <p:sp>
              <p:nvSpPr>
                <p:cNvPr id="3028" name="Google Shape;3028;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9" name="Google Shape;3029;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0" name="Google Shape;3030;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1" name="Google Shape;3031;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32" name="Google Shape;3032;p47"/>
              <p:cNvGrpSpPr/>
              <p:nvPr/>
            </p:nvGrpSpPr>
            <p:grpSpPr>
              <a:xfrm>
                <a:off x="4120675" y="573050"/>
                <a:ext cx="395500" cy="424750"/>
                <a:chOff x="2589100" y="583325"/>
                <a:chExt cx="395500" cy="424750"/>
              </a:xfrm>
            </p:grpSpPr>
            <p:sp>
              <p:nvSpPr>
                <p:cNvPr id="3033" name="Google Shape;3033;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4" name="Google Shape;3034;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5" name="Google Shape;3035;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6" name="Google Shape;3036;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37" name="Google Shape;3037;p47"/>
              <p:cNvGrpSpPr/>
              <p:nvPr/>
            </p:nvGrpSpPr>
            <p:grpSpPr>
              <a:xfrm>
                <a:off x="4630075" y="571338"/>
                <a:ext cx="395500" cy="424750"/>
                <a:chOff x="2589100" y="583325"/>
                <a:chExt cx="395500" cy="424750"/>
              </a:xfrm>
            </p:grpSpPr>
            <p:sp>
              <p:nvSpPr>
                <p:cNvPr id="3038" name="Google Shape;3038;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9" name="Google Shape;3039;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0" name="Google Shape;3040;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1" name="Google Shape;3041;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42" name="Google Shape;3042;p47"/>
              <p:cNvGrpSpPr/>
              <p:nvPr/>
            </p:nvGrpSpPr>
            <p:grpSpPr>
              <a:xfrm>
                <a:off x="5141725" y="564488"/>
                <a:ext cx="395500" cy="424750"/>
                <a:chOff x="2589100" y="583325"/>
                <a:chExt cx="395500" cy="424750"/>
              </a:xfrm>
            </p:grpSpPr>
            <p:sp>
              <p:nvSpPr>
                <p:cNvPr id="3043" name="Google Shape;3043;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4" name="Google Shape;3044;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5" name="Google Shape;3045;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6" name="Google Shape;3046;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47" name="Google Shape;3047;p47"/>
              <p:cNvGrpSpPr/>
              <p:nvPr/>
            </p:nvGrpSpPr>
            <p:grpSpPr>
              <a:xfrm>
                <a:off x="5651125" y="574763"/>
                <a:ext cx="395500" cy="424750"/>
                <a:chOff x="2589100" y="583325"/>
                <a:chExt cx="395500" cy="424750"/>
              </a:xfrm>
            </p:grpSpPr>
            <p:sp>
              <p:nvSpPr>
                <p:cNvPr id="3048" name="Google Shape;3048;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9" name="Google Shape;3049;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0" name="Google Shape;3050;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1" name="Google Shape;3051;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52" name="Google Shape;3052;p47"/>
              <p:cNvGrpSpPr/>
              <p:nvPr/>
            </p:nvGrpSpPr>
            <p:grpSpPr>
              <a:xfrm>
                <a:off x="6162775" y="567913"/>
                <a:ext cx="395500" cy="424750"/>
                <a:chOff x="2589100" y="583325"/>
                <a:chExt cx="395500" cy="424750"/>
              </a:xfrm>
            </p:grpSpPr>
            <p:sp>
              <p:nvSpPr>
                <p:cNvPr id="3053" name="Google Shape;3053;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4" name="Google Shape;3054;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5" name="Google Shape;3055;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6" name="Google Shape;3056;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057" name="Google Shape;3057;p47"/>
            <p:cNvGrpSpPr/>
            <p:nvPr/>
          </p:nvGrpSpPr>
          <p:grpSpPr>
            <a:xfrm>
              <a:off x="2586775" y="1078163"/>
              <a:ext cx="3970300" cy="440162"/>
              <a:chOff x="2587975" y="564488"/>
              <a:chExt cx="3970300" cy="440162"/>
            </a:xfrm>
          </p:grpSpPr>
          <p:grpSp>
            <p:nvGrpSpPr>
              <p:cNvPr id="3058" name="Google Shape;3058;p47"/>
              <p:cNvGrpSpPr/>
              <p:nvPr/>
            </p:nvGrpSpPr>
            <p:grpSpPr>
              <a:xfrm>
                <a:off x="2587975" y="576475"/>
                <a:ext cx="395500" cy="424750"/>
                <a:chOff x="2589100" y="583325"/>
                <a:chExt cx="395500" cy="424750"/>
              </a:xfrm>
            </p:grpSpPr>
            <p:sp>
              <p:nvSpPr>
                <p:cNvPr id="3059" name="Google Shape;3059;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0" name="Google Shape;3060;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1" name="Google Shape;3061;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2" name="Google Shape;3062;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63" name="Google Shape;3063;p47"/>
              <p:cNvGrpSpPr/>
              <p:nvPr/>
            </p:nvGrpSpPr>
            <p:grpSpPr>
              <a:xfrm>
                <a:off x="3099625" y="569625"/>
                <a:ext cx="395500" cy="424750"/>
                <a:chOff x="2589100" y="583325"/>
                <a:chExt cx="395500" cy="424750"/>
              </a:xfrm>
            </p:grpSpPr>
            <p:sp>
              <p:nvSpPr>
                <p:cNvPr id="3064" name="Google Shape;3064;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5" name="Google Shape;3065;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6" name="Google Shape;3066;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7" name="Google Shape;3067;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68" name="Google Shape;3068;p47"/>
              <p:cNvGrpSpPr/>
              <p:nvPr/>
            </p:nvGrpSpPr>
            <p:grpSpPr>
              <a:xfrm>
                <a:off x="3609025" y="579900"/>
                <a:ext cx="395500" cy="424750"/>
                <a:chOff x="2589100" y="583325"/>
                <a:chExt cx="395500" cy="424750"/>
              </a:xfrm>
            </p:grpSpPr>
            <p:sp>
              <p:nvSpPr>
                <p:cNvPr id="3069" name="Google Shape;3069;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0" name="Google Shape;3070;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1" name="Google Shape;3071;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2" name="Google Shape;3072;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73" name="Google Shape;3073;p47"/>
              <p:cNvGrpSpPr/>
              <p:nvPr/>
            </p:nvGrpSpPr>
            <p:grpSpPr>
              <a:xfrm>
                <a:off x="4120675" y="573050"/>
                <a:ext cx="395500" cy="424750"/>
                <a:chOff x="2589100" y="583325"/>
                <a:chExt cx="395500" cy="424750"/>
              </a:xfrm>
            </p:grpSpPr>
            <p:sp>
              <p:nvSpPr>
                <p:cNvPr id="3074" name="Google Shape;3074;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5" name="Google Shape;3075;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6" name="Google Shape;3076;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7" name="Google Shape;3077;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78" name="Google Shape;3078;p47"/>
              <p:cNvGrpSpPr/>
              <p:nvPr/>
            </p:nvGrpSpPr>
            <p:grpSpPr>
              <a:xfrm>
                <a:off x="4630075" y="571338"/>
                <a:ext cx="395500" cy="424750"/>
                <a:chOff x="2589100" y="583325"/>
                <a:chExt cx="395500" cy="424750"/>
              </a:xfrm>
            </p:grpSpPr>
            <p:sp>
              <p:nvSpPr>
                <p:cNvPr id="3079" name="Google Shape;3079;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0" name="Google Shape;3080;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1" name="Google Shape;3081;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2" name="Google Shape;3082;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83" name="Google Shape;3083;p47"/>
              <p:cNvGrpSpPr/>
              <p:nvPr/>
            </p:nvGrpSpPr>
            <p:grpSpPr>
              <a:xfrm>
                <a:off x="5141725" y="564488"/>
                <a:ext cx="395500" cy="424750"/>
                <a:chOff x="2589100" y="583325"/>
                <a:chExt cx="395500" cy="424750"/>
              </a:xfrm>
            </p:grpSpPr>
            <p:sp>
              <p:nvSpPr>
                <p:cNvPr id="3084" name="Google Shape;3084;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5" name="Google Shape;3085;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6" name="Google Shape;3086;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7" name="Google Shape;3087;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88" name="Google Shape;3088;p47"/>
              <p:cNvGrpSpPr/>
              <p:nvPr/>
            </p:nvGrpSpPr>
            <p:grpSpPr>
              <a:xfrm>
                <a:off x="5651125" y="574763"/>
                <a:ext cx="395500" cy="424750"/>
                <a:chOff x="2589100" y="583325"/>
                <a:chExt cx="395500" cy="424750"/>
              </a:xfrm>
            </p:grpSpPr>
            <p:sp>
              <p:nvSpPr>
                <p:cNvPr id="3089" name="Google Shape;3089;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0" name="Google Shape;3090;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1" name="Google Shape;3091;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2" name="Google Shape;3092;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93" name="Google Shape;3093;p47"/>
              <p:cNvGrpSpPr/>
              <p:nvPr/>
            </p:nvGrpSpPr>
            <p:grpSpPr>
              <a:xfrm>
                <a:off x="6162775" y="567913"/>
                <a:ext cx="395500" cy="424750"/>
                <a:chOff x="2589100" y="583325"/>
                <a:chExt cx="395500" cy="424750"/>
              </a:xfrm>
            </p:grpSpPr>
            <p:sp>
              <p:nvSpPr>
                <p:cNvPr id="3094" name="Google Shape;3094;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5" name="Google Shape;3095;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6" name="Google Shape;3096;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7" name="Google Shape;3097;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3098" name="Google Shape;3098;p47"/>
          <p:cNvGrpSpPr/>
          <p:nvPr/>
        </p:nvGrpSpPr>
        <p:grpSpPr>
          <a:xfrm>
            <a:off x="2586775" y="3623950"/>
            <a:ext cx="3971500" cy="953837"/>
            <a:chOff x="2586775" y="564488"/>
            <a:chExt cx="3971500" cy="953837"/>
          </a:xfrm>
        </p:grpSpPr>
        <p:grpSp>
          <p:nvGrpSpPr>
            <p:cNvPr id="3099" name="Google Shape;3099;p47"/>
            <p:cNvGrpSpPr/>
            <p:nvPr/>
          </p:nvGrpSpPr>
          <p:grpSpPr>
            <a:xfrm>
              <a:off x="2587975" y="564488"/>
              <a:ext cx="3970300" cy="440162"/>
              <a:chOff x="2587975" y="564488"/>
              <a:chExt cx="3970300" cy="440162"/>
            </a:xfrm>
          </p:grpSpPr>
          <p:grpSp>
            <p:nvGrpSpPr>
              <p:cNvPr id="3100" name="Google Shape;3100;p47"/>
              <p:cNvGrpSpPr/>
              <p:nvPr/>
            </p:nvGrpSpPr>
            <p:grpSpPr>
              <a:xfrm>
                <a:off x="2587975" y="576475"/>
                <a:ext cx="395500" cy="424750"/>
                <a:chOff x="2589100" y="583325"/>
                <a:chExt cx="395500" cy="424750"/>
              </a:xfrm>
            </p:grpSpPr>
            <p:sp>
              <p:nvSpPr>
                <p:cNvPr id="3101" name="Google Shape;3101;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2" name="Google Shape;3102;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3" name="Google Shape;3103;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4" name="Google Shape;3104;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05" name="Google Shape;3105;p47"/>
              <p:cNvGrpSpPr/>
              <p:nvPr/>
            </p:nvGrpSpPr>
            <p:grpSpPr>
              <a:xfrm>
                <a:off x="3099625" y="569625"/>
                <a:ext cx="395500" cy="424750"/>
                <a:chOff x="2589100" y="583325"/>
                <a:chExt cx="395500" cy="424750"/>
              </a:xfrm>
            </p:grpSpPr>
            <p:sp>
              <p:nvSpPr>
                <p:cNvPr id="3106" name="Google Shape;3106;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7" name="Google Shape;3107;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8" name="Google Shape;3108;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9" name="Google Shape;3109;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10" name="Google Shape;3110;p47"/>
              <p:cNvGrpSpPr/>
              <p:nvPr/>
            </p:nvGrpSpPr>
            <p:grpSpPr>
              <a:xfrm>
                <a:off x="3609025" y="579900"/>
                <a:ext cx="395500" cy="424750"/>
                <a:chOff x="2589100" y="583325"/>
                <a:chExt cx="395500" cy="424750"/>
              </a:xfrm>
            </p:grpSpPr>
            <p:sp>
              <p:nvSpPr>
                <p:cNvPr id="3111" name="Google Shape;3111;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2" name="Google Shape;3112;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3" name="Google Shape;3113;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4" name="Google Shape;3114;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15" name="Google Shape;3115;p47"/>
              <p:cNvGrpSpPr/>
              <p:nvPr/>
            </p:nvGrpSpPr>
            <p:grpSpPr>
              <a:xfrm>
                <a:off x="4120675" y="573050"/>
                <a:ext cx="395500" cy="424750"/>
                <a:chOff x="2589100" y="583325"/>
                <a:chExt cx="395500" cy="424750"/>
              </a:xfrm>
            </p:grpSpPr>
            <p:sp>
              <p:nvSpPr>
                <p:cNvPr id="3116" name="Google Shape;3116;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7" name="Google Shape;3117;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8" name="Google Shape;3118;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9" name="Google Shape;3119;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20" name="Google Shape;3120;p47"/>
              <p:cNvGrpSpPr/>
              <p:nvPr/>
            </p:nvGrpSpPr>
            <p:grpSpPr>
              <a:xfrm>
                <a:off x="4630075" y="571338"/>
                <a:ext cx="395500" cy="424750"/>
                <a:chOff x="2589100" y="583325"/>
                <a:chExt cx="395500" cy="424750"/>
              </a:xfrm>
            </p:grpSpPr>
            <p:sp>
              <p:nvSpPr>
                <p:cNvPr id="3121" name="Google Shape;3121;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2" name="Google Shape;3122;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3" name="Google Shape;3123;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4" name="Google Shape;3124;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25" name="Google Shape;3125;p47"/>
              <p:cNvGrpSpPr/>
              <p:nvPr/>
            </p:nvGrpSpPr>
            <p:grpSpPr>
              <a:xfrm>
                <a:off x="5141725" y="564488"/>
                <a:ext cx="395500" cy="424750"/>
                <a:chOff x="2589100" y="583325"/>
                <a:chExt cx="395500" cy="424750"/>
              </a:xfrm>
            </p:grpSpPr>
            <p:sp>
              <p:nvSpPr>
                <p:cNvPr id="3126" name="Google Shape;3126;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7" name="Google Shape;3127;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8" name="Google Shape;3128;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9" name="Google Shape;3129;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30" name="Google Shape;3130;p47"/>
              <p:cNvGrpSpPr/>
              <p:nvPr/>
            </p:nvGrpSpPr>
            <p:grpSpPr>
              <a:xfrm>
                <a:off x="5651125" y="574763"/>
                <a:ext cx="395500" cy="424750"/>
                <a:chOff x="2589100" y="583325"/>
                <a:chExt cx="395500" cy="424750"/>
              </a:xfrm>
            </p:grpSpPr>
            <p:sp>
              <p:nvSpPr>
                <p:cNvPr id="3131" name="Google Shape;3131;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2" name="Google Shape;3132;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3" name="Google Shape;3133;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4" name="Google Shape;3134;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35" name="Google Shape;3135;p47"/>
              <p:cNvGrpSpPr/>
              <p:nvPr/>
            </p:nvGrpSpPr>
            <p:grpSpPr>
              <a:xfrm>
                <a:off x="6162775" y="567913"/>
                <a:ext cx="395500" cy="424750"/>
                <a:chOff x="2589100" y="583325"/>
                <a:chExt cx="395500" cy="424750"/>
              </a:xfrm>
            </p:grpSpPr>
            <p:sp>
              <p:nvSpPr>
                <p:cNvPr id="3136" name="Google Shape;3136;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7" name="Google Shape;3137;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8" name="Google Shape;3138;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9" name="Google Shape;3139;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140" name="Google Shape;3140;p47"/>
            <p:cNvGrpSpPr/>
            <p:nvPr/>
          </p:nvGrpSpPr>
          <p:grpSpPr>
            <a:xfrm>
              <a:off x="2586775" y="1078163"/>
              <a:ext cx="3970300" cy="440162"/>
              <a:chOff x="2587975" y="564488"/>
              <a:chExt cx="3970300" cy="440162"/>
            </a:xfrm>
          </p:grpSpPr>
          <p:grpSp>
            <p:nvGrpSpPr>
              <p:cNvPr id="3141" name="Google Shape;3141;p47"/>
              <p:cNvGrpSpPr/>
              <p:nvPr/>
            </p:nvGrpSpPr>
            <p:grpSpPr>
              <a:xfrm>
                <a:off x="2587975" y="576475"/>
                <a:ext cx="395500" cy="424750"/>
                <a:chOff x="2589100" y="583325"/>
                <a:chExt cx="395500" cy="424750"/>
              </a:xfrm>
            </p:grpSpPr>
            <p:sp>
              <p:nvSpPr>
                <p:cNvPr id="3142" name="Google Shape;3142;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3" name="Google Shape;3143;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4" name="Google Shape;3144;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5" name="Google Shape;3145;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46" name="Google Shape;3146;p47"/>
              <p:cNvGrpSpPr/>
              <p:nvPr/>
            </p:nvGrpSpPr>
            <p:grpSpPr>
              <a:xfrm>
                <a:off x="3099625" y="569625"/>
                <a:ext cx="395500" cy="424750"/>
                <a:chOff x="2589100" y="583325"/>
                <a:chExt cx="395500" cy="424750"/>
              </a:xfrm>
            </p:grpSpPr>
            <p:sp>
              <p:nvSpPr>
                <p:cNvPr id="3147" name="Google Shape;3147;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8" name="Google Shape;3148;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9" name="Google Shape;3149;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0" name="Google Shape;3150;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51" name="Google Shape;3151;p47"/>
              <p:cNvGrpSpPr/>
              <p:nvPr/>
            </p:nvGrpSpPr>
            <p:grpSpPr>
              <a:xfrm>
                <a:off x="3609025" y="579900"/>
                <a:ext cx="395500" cy="424750"/>
                <a:chOff x="2589100" y="583325"/>
                <a:chExt cx="395500" cy="424750"/>
              </a:xfrm>
            </p:grpSpPr>
            <p:sp>
              <p:nvSpPr>
                <p:cNvPr id="3152" name="Google Shape;3152;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3" name="Google Shape;3153;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4" name="Google Shape;3154;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5" name="Google Shape;3155;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56" name="Google Shape;3156;p47"/>
              <p:cNvGrpSpPr/>
              <p:nvPr/>
            </p:nvGrpSpPr>
            <p:grpSpPr>
              <a:xfrm>
                <a:off x="4120675" y="573050"/>
                <a:ext cx="395500" cy="424750"/>
                <a:chOff x="2589100" y="583325"/>
                <a:chExt cx="395500" cy="424750"/>
              </a:xfrm>
            </p:grpSpPr>
            <p:sp>
              <p:nvSpPr>
                <p:cNvPr id="3157" name="Google Shape;3157;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8" name="Google Shape;3158;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9" name="Google Shape;3159;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0" name="Google Shape;3160;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61" name="Google Shape;3161;p47"/>
              <p:cNvGrpSpPr/>
              <p:nvPr/>
            </p:nvGrpSpPr>
            <p:grpSpPr>
              <a:xfrm>
                <a:off x="4630075" y="571338"/>
                <a:ext cx="395500" cy="424750"/>
                <a:chOff x="2589100" y="583325"/>
                <a:chExt cx="395500" cy="424750"/>
              </a:xfrm>
            </p:grpSpPr>
            <p:sp>
              <p:nvSpPr>
                <p:cNvPr id="3162" name="Google Shape;3162;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3" name="Google Shape;3163;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4" name="Google Shape;3164;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5" name="Google Shape;3165;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66" name="Google Shape;3166;p47"/>
              <p:cNvGrpSpPr/>
              <p:nvPr/>
            </p:nvGrpSpPr>
            <p:grpSpPr>
              <a:xfrm>
                <a:off x="5141725" y="564488"/>
                <a:ext cx="395500" cy="424750"/>
                <a:chOff x="2589100" y="583325"/>
                <a:chExt cx="395500" cy="424750"/>
              </a:xfrm>
            </p:grpSpPr>
            <p:sp>
              <p:nvSpPr>
                <p:cNvPr id="3167" name="Google Shape;3167;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8" name="Google Shape;3168;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9" name="Google Shape;3169;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0" name="Google Shape;3170;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71" name="Google Shape;3171;p47"/>
              <p:cNvGrpSpPr/>
              <p:nvPr/>
            </p:nvGrpSpPr>
            <p:grpSpPr>
              <a:xfrm>
                <a:off x="5651125" y="574763"/>
                <a:ext cx="395500" cy="424750"/>
                <a:chOff x="2589100" y="583325"/>
                <a:chExt cx="395500" cy="424750"/>
              </a:xfrm>
            </p:grpSpPr>
            <p:sp>
              <p:nvSpPr>
                <p:cNvPr id="3172" name="Google Shape;3172;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3" name="Google Shape;3173;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4" name="Google Shape;3174;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5" name="Google Shape;3175;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76" name="Google Shape;3176;p47"/>
              <p:cNvGrpSpPr/>
              <p:nvPr/>
            </p:nvGrpSpPr>
            <p:grpSpPr>
              <a:xfrm>
                <a:off x="6162775" y="567913"/>
                <a:ext cx="395500" cy="424750"/>
                <a:chOff x="2589100" y="583325"/>
                <a:chExt cx="395500" cy="424750"/>
              </a:xfrm>
            </p:grpSpPr>
            <p:sp>
              <p:nvSpPr>
                <p:cNvPr id="3177" name="Google Shape;3177;p47"/>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8" name="Google Shape;3178;p47"/>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9" name="Google Shape;3179;p47"/>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0" name="Google Shape;3180;p47"/>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48"/>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6" name="Google Shape;3186;p48"/>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7" name="Google Shape;3187;p48"/>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8" name="Google Shape;3188;p48"/>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9" name="Google Shape;3189;p48"/>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0" name="Google Shape;3190;p48"/>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1" name="Google Shape;3191;p48"/>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2" name="Google Shape;3192;p48"/>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3" name="Google Shape;3193;p48"/>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4" name="Google Shape;3194;p48"/>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5" name="Google Shape;3195;p48"/>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6" name="Google Shape;3196;p48"/>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7" name="Google Shape;3197;p48"/>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8" name="Google Shape;3198;p48"/>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9" name="Google Shape;3199;p48"/>
          <p:cNvSpPr/>
          <p:nvPr/>
        </p:nvSpPr>
        <p:spPr>
          <a:xfrm>
            <a:off x="5081400" y="1043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0" name="Google Shape;3200;p48"/>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1" name="Google Shape;3201;p48"/>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2" name="Google Shape;3202;p48"/>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3" name="Google Shape;3203;p48"/>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4" name="Google Shape;3204;p48"/>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5" name="Google Shape;3205;p48"/>
          <p:cNvSpPr/>
          <p:nvPr/>
        </p:nvSpPr>
        <p:spPr>
          <a:xfrm>
            <a:off x="4062600" y="15529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6" name="Google Shape;3206;p48"/>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7" name="Google Shape;3207;p48"/>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8" name="Google Shape;3208;p48"/>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9" name="Google Shape;3209;p48"/>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0" name="Google Shape;3210;p48"/>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1" name="Google Shape;3211;p48"/>
          <p:cNvSpPr/>
          <p:nvPr/>
        </p:nvSpPr>
        <p:spPr>
          <a:xfrm>
            <a:off x="3553200" y="20623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2" name="Google Shape;3212;p48"/>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3" name="Google Shape;3213;p48"/>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4" name="Google Shape;3214;p48"/>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5" name="Google Shape;3215;p48"/>
          <p:cNvSpPr/>
          <p:nvPr/>
        </p:nvSpPr>
        <p:spPr>
          <a:xfrm>
            <a:off x="5590800" y="20623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6" name="Google Shape;3216;p48"/>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7" name="Google Shape;3217;p48"/>
          <p:cNvSpPr/>
          <p:nvPr/>
        </p:nvSpPr>
        <p:spPr>
          <a:xfrm>
            <a:off x="2534400" y="2571750"/>
            <a:ext cx="509400" cy="509400"/>
          </a:xfrm>
          <a:prstGeom prst="rect">
            <a:avLst/>
          </a:prstGeom>
          <a:solidFill>
            <a:srgbClr val="EB5600">
              <a:alpha val="200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8" name="Google Shape;3218;p48"/>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9" name="Google Shape;3219;p48"/>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0" name="Google Shape;3220;p48"/>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1" name="Google Shape;3221;p48"/>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2" name="Google Shape;3222;p48"/>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3" name="Google Shape;3223;p48"/>
          <p:cNvSpPr/>
          <p:nvPr/>
        </p:nvSpPr>
        <p:spPr>
          <a:xfrm>
            <a:off x="5590800" y="2571750"/>
            <a:ext cx="509400" cy="509400"/>
          </a:xfrm>
          <a:prstGeom prst="rect">
            <a:avLst/>
          </a:prstGeom>
          <a:solidFill>
            <a:srgbClr val="EB5600">
              <a:alpha val="79607"/>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4" name="Google Shape;3224;p48"/>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5" name="Google Shape;3225;p48"/>
          <p:cNvSpPr/>
          <p:nvPr/>
        </p:nvSpPr>
        <p:spPr>
          <a:xfrm>
            <a:off x="2534400" y="3081150"/>
            <a:ext cx="509400" cy="509400"/>
          </a:xfrm>
          <a:prstGeom prst="rect">
            <a:avLst/>
          </a:prstGeom>
          <a:solidFill>
            <a:srgbClr val="EB5600">
              <a:alpha val="200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6" name="Google Shape;3226;p48"/>
          <p:cNvSpPr/>
          <p:nvPr/>
        </p:nvSpPr>
        <p:spPr>
          <a:xfrm>
            <a:off x="3043800" y="30811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7" name="Google Shape;3227;p48"/>
          <p:cNvSpPr/>
          <p:nvPr/>
        </p:nvSpPr>
        <p:spPr>
          <a:xfrm>
            <a:off x="3553200" y="3081150"/>
            <a:ext cx="509400" cy="509400"/>
          </a:xfrm>
          <a:prstGeom prst="rect">
            <a:avLst/>
          </a:prstGeom>
          <a:solidFill>
            <a:srgbClr val="EB5600">
              <a:alpha val="79607"/>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8" name="Google Shape;3228;p48"/>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9" name="Google Shape;3229;p48"/>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0" name="Google Shape;3230;p48"/>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1" name="Google Shape;3231;p48"/>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2" name="Google Shape;3232;p48"/>
          <p:cNvSpPr/>
          <p:nvPr/>
        </p:nvSpPr>
        <p:spPr>
          <a:xfrm>
            <a:off x="6100200" y="3081150"/>
            <a:ext cx="509400" cy="509400"/>
          </a:xfrm>
          <a:prstGeom prst="rect">
            <a:avLst/>
          </a:prstGeom>
          <a:solidFill>
            <a:srgbClr val="EB5600">
              <a:alpha val="200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3" name="Google Shape;3233;p48"/>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4" name="Google Shape;3234;p48"/>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5" name="Google Shape;3235;p48"/>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6" name="Google Shape;3236;p48"/>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7" name="Google Shape;3237;p48"/>
          <p:cNvSpPr/>
          <p:nvPr/>
        </p:nvSpPr>
        <p:spPr>
          <a:xfrm>
            <a:off x="4572000" y="3590550"/>
            <a:ext cx="509400" cy="509400"/>
          </a:xfrm>
          <a:prstGeom prst="rect">
            <a:avLst/>
          </a:prstGeom>
          <a:solidFill>
            <a:srgbClr val="EB5600">
              <a:alpha val="200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8" name="Google Shape;3238;p48"/>
          <p:cNvSpPr/>
          <p:nvPr/>
        </p:nvSpPr>
        <p:spPr>
          <a:xfrm>
            <a:off x="5081400" y="3590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9" name="Google Shape;3239;p48"/>
          <p:cNvSpPr/>
          <p:nvPr/>
        </p:nvSpPr>
        <p:spPr>
          <a:xfrm>
            <a:off x="5590800" y="3590550"/>
            <a:ext cx="509400" cy="509400"/>
          </a:xfrm>
          <a:prstGeom prst="rect">
            <a:avLst/>
          </a:prstGeom>
          <a:solidFill>
            <a:srgbClr val="EB5600">
              <a:alpha val="79607"/>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0" name="Google Shape;3240;p48"/>
          <p:cNvSpPr/>
          <p:nvPr/>
        </p:nvSpPr>
        <p:spPr>
          <a:xfrm>
            <a:off x="6100200" y="3590550"/>
            <a:ext cx="509400" cy="509400"/>
          </a:xfrm>
          <a:prstGeom prst="rect">
            <a:avLst/>
          </a:prstGeom>
          <a:solidFill>
            <a:srgbClr val="EB5600">
              <a:alpha val="4666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1" name="Google Shape;3241;p48"/>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2" name="Google Shape;3242;p48"/>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3" name="Google Shape;3243;p48"/>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4" name="Google Shape;3244;p48"/>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5" name="Google Shape;3245;p48"/>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6" name="Google Shape;3246;p48"/>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7" name="Google Shape;3247;p48"/>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8" name="Google Shape;3248;p48"/>
          <p:cNvSpPr/>
          <p:nvPr/>
        </p:nvSpPr>
        <p:spPr>
          <a:xfrm>
            <a:off x="6100200" y="4099950"/>
            <a:ext cx="509400" cy="509400"/>
          </a:xfrm>
          <a:prstGeom prst="rect">
            <a:avLst/>
          </a:prstGeom>
          <a:solidFill>
            <a:srgbClr val="EB5600">
              <a:alpha val="200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9" name="Google Shape;3249;p48"/>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accent3"/>
                </a:solidFill>
                <a:latin typeface="Lato"/>
                <a:ea typeface="Lato"/>
                <a:cs typeface="Lato"/>
                <a:sym typeface="Lato"/>
              </a:rPr>
              <a:t>4x MSAA (4 Samples per Pixel)</a:t>
            </a:r>
            <a:endParaRPr sz="2400" b="1" i="0" u="none" strike="noStrike" cap="none">
              <a:solidFill>
                <a:schemeClr val="accent3"/>
              </a:solidFill>
              <a:latin typeface="Lato"/>
              <a:ea typeface="Lato"/>
              <a:cs typeface="Lato"/>
              <a:sym typeface="Lato"/>
            </a:endParaRPr>
          </a:p>
        </p:txBody>
      </p:sp>
      <p:sp>
        <p:nvSpPr>
          <p:cNvPr id="3250" name="Google Shape;3250;p48"/>
          <p:cNvSpPr txBox="1"/>
          <p:nvPr/>
        </p:nvSpPr>
        <p:spPr>
          <a:xfrm>
            <a:off x="6781800" y="1326500"/>
            <a:ext cx="2101200" cy="282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dk2"/>
                </a:solidFill>
                <a:latin typeface="Lato"/>
                <a:ea typeface="Lato"/>
                <a:cs typeface="Lato"/>
                <a:sym typeface="Lato"/>
              </a:rPr>
              <a:t>5 possible coverage levels per pixel:</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0 samples covered (0%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1 sample covered (25%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2 sample covered (50%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3 sample covered (75% colored).</a:t>
            </a:r>
            <a:endParaRPr sz="1200" b="1" i="0" u="none" strike="noStrike" cap="none">
              <a:solidFill>
                <a:schemeClr val="dk2"/>
              </a:solidFill>
              <a:latin typeface="Lato"/>
              <a:ea typeface="Lato"/>
              <a:cs typeface="Lato"/>
              <a:sym typeface="Lato"/>
            </a:endParaRPr>
          </a:p>
          <a:p>
            <a:pPr marL="457200" marR="0" lvl="0" indent="-304800" algn="l" rtl="0">
              <a:lnSpc>
                <a:spcPct val="100000"/>
              </a:lnSpc>
              <a:spcBef>
                <a:spcPts val="0"/>
              </a:spcBef>
              <a:spcAft>
                <a:spcPts val="0"/>
              </a:spcAft>
              <a:buClr>
                <a:schemeClr val="dk2"/>
              </a:buClr>
              <a:buSzPts val="1200"/>
              <a:buFont typeface="Lato"/>
              <a:buChar char="●"/>
            </a:pPr>
            <a:r>
              <a:rPr lang="en" sz="1200" b="1" i="0" u="none" strike="noStrike" cap="none">
                <a:solidFill>
                  <a:schemeClr val="dk2"/>
                </a:solidFill>
                <a:latin typeface="Lato"/>
                <a:ea typeface="Lato"/>
                <a:cs typeface="Lato"/>
                <a:sym typeface="Lato"/>
              </a:rPr>
              <a:t>4 sample covered (100% colored).</a:t>
            </a:r>
            <a:endParaRPr sz="1200" b="1" i="0" u="none" strike="noStrike" cap="none">
              <a:solidFill>
                <a:schemeClr val="dk2"/>
              </a:solidFill>
              <a:latin typeface="Lato"/>
              <a:ea typeface="Lato"/>
              <a:cs typeface="Lato"/>
              <a:sym typeface="Lato"/>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254"/>
        <p:cNvGrpSpPr/>
        <p:nvPr/>
      </p:nvGrpSpPr>
      <p:grpSpPr>
        <a:xfrm>
          <a:off x="0" y="0"/>
          <a:ext cx="0" cy="0"/>
          <a:chOff x="0" y="0"/>
          <a:chExt cx="0" cy="0"/>
        </a:xfrm>
      </p:grpSpPr>
      <p:sp>
        <p:nvSpPr>
          <p:cNvPr id="3255" name="Google Shape;3255;p4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Multisample anti-aliasing (MSAA)</a:t>
            </a:r>
            <a:endParaRPr/>
          </a:p>
        </p:txBody>
      </p:sp>
      <p:sp>
        <p:nvSpPr>
          <p:cNvPr id="3256" name="Google Shape;3256;p49"/>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PROS:</a:t>
            </a:r>
            <a:endParaRPr/>
          </a:p>
          <a:p>
            <a:pPr marL="914400" lvl="1" indent="-298450" algn="l" rtl="0">
              <a:lnSpc>
                <a:spcPct val="115000"/>
              </a:lnSpc>
              <a:spcBef>
                <a:spcPts val="0"/>
              </a:spcBef>
              <a:spcAft>
                <a:spcPts val="0"/>
              </a:spcAft>
              <a:buSzPts val="1100"/>
              <a:buChar char="○"/>
            </a:pPr>
            <a:r>
              <a:rPr lang="en"/>
              <a:t>Fast and Hardware supported.</a:t>
            </a:r>
            <a:endParaRPr/>
          </a:p>
          <a:p>
            <a:pPr marL="914400" lvl="1" indent="-298450" algn="l" rtl="0">
              <a:lnSpc>
                <a:spcPct val="115000"/>
              </a:lnSpc>
              <a:spcBef>
                <a:spcPts val="0"/>
              </a:spcBef>
              <a:spcAft>
                <a:spcPts val="0"/>
              </a:spcAft>
              <a:buSzPts val="1100"/>
              <a:buChar char="○"/>
            </a:pPr>
            <a:r>
              <a:rPr lang="en"/>
              <a:t>Good result without blurring the whole scene.</a:t>
            </a:r>
            <a:endParaRPr/>
          </a:p>
          <a:p>
            <a:pPr marL="457200" lvl="0" indent="-311150" algn="l" rtl="0">
              <a:lnSpc>
                <a:spcPct val="115000"/>
              </a:lnSpc>
              <a:spcBef>
                <a:spcPts val="0"/>
              </a:spcBef>
              <a:spcAft>
                <a:spcPts val="0"/>
              </a:spcAft>
              <a:buSzPts val="1300"/>
              <a:buChar char="●"/>
            </a:pPr>
            <a:r>
              <a:rPr lang="en"/>
              <a:t>CONS:</a:t>
            </a:r>
            <a:endParaRPr/>
          </a:p>
          <a:p>
            <a:pPr marL="914400" lvl="1" indent="-298450" algn="l" rtl="0">
              <a:lnSpc>
                <a:spcPct val="115000"/>
              </a:lnSpc>
              <a:spcBef>
                <a:spcPts val="0"/>
              </a:spcBef>
              <a:spcAft>
                <a:spcPts val="0"/>
              </a:spcAft>
              <a:buSzPts val="1100"/>
              <a:buChar char="○"/>
            </a:pPr>
            <a:r>
              <a:rPr lang="en"/>
              <a:t>Extra Memory (Nx MSAA =&gt; Nx the memory usage).</a:t>
            </a:r>
            <a:endParaRPr/>
          </a:p>
          <a:p>
            <a:pPr marL="914400" lvl="1" indent="-298450" algn="l" rtl="0">
              <a:lnSpc>
                <a:spcPct val="115000"/>
              </a:lnSpc>
              <a:spcBef>
                <a:spcPts val="0"/>
              </a:spcBef>
              <a:spcAft>
                <a:spcPts val="0"/>
              </a:spcAft>
              <a:buSzPts val="1100"/>
              <a:buChar char="○"/>
            </a:pPr>
            <a:r>
              <a:rPr lang="en"/>
              <a:t>Only works on Edges (Doesn’t fix shading aliasing).</a:t>
            </a:r>
            <a:endParaRPr/>
          </a:p>
          <a:p>
            <a:pPr marL="914400" lvl="1" indent="-298450" algn="l" rtl="0">
              <a:lnSpc>
                <a:spcPct val="115000"/>
              </a:lnSpc>
              <a:spcBef>
                <a:spcPts val="0"/>
              </a:spcBef>
              <a:spcAft>
                <a:spcPts val="0"/>
              </a:spcAft>
              <a:buSzPts val="1100"/>
              <a:buChar char="○"/>
            </a:pPr>
            <a:r>
              <a:rPr lang="en"/>
              <a:t>Incompatible with Deferred Rendering which is popular in many modern games.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5"/>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Minimal CMakeLists.txt example</a:t>
            </a:r>
            <a:endParaRPr/>
          </a:p>
        </p:txBody>
      </p:sp>
      <p:sp>
        <p:nvSpPr>
          <p:cNvPr id="164" name="Google Shape;164;p5"/>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cmake_minimum_required(</a:t>
            </a:r>
            <a:r>
              <a:rPr lang="en" sz="1600" b="0" i="0" u="none" strike="noStrike" cap="none">
                <a:solidFill>
                  <a:srgbClr val="6A8759"/>
                </a:solidFill>
                <a:latin typeface="Courier New"/>
                <a:ea typeface="Courier New"/>
                <a:cs typeface="Courier New"/>
                <a:sym typeface="Courier New"/>
              </a:rPr>
              <a:t>VERSION 3.0.0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project(</a:t>
            </a:r>
            <a:r>
              <a:rPr lang="en" sz="1600" b="0" i="0" u="none" strike="noStrike" cap="none">
                <a:solidFill>
                  <a:srgbClr val="6A9955"/>
                </a:solidFill>
                <a:latin typeface="Courier New"/>
                <a:ea typeface="Courier New"/>
                <a:cs typeface="Courier New"/>
                <a:sym typeface="Courier New"/>
              </a:rPr>
              <a:t>minimal_</a:t>
            </a:r>
            <a:r>
              <a:rPr lang="en" sz="1600" b="0" i="0" u="none" strike="noStrike" cap="none">
                <a:solidFill>
                  <a:srgbClr val="6A8759"/>
                </a:solidFill>
                <a:latin typeface="Courier New"/>
                <a:ea typeface="Courier New"/>
                <a:cs typeface="Courier New"/>
                <a:sym typeface="Courier New"/>
              </a:rPr>
              <a:t>project VERSION 0.1.0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add_executable(</a:t>
            </a:r>
            <a:r>
              <a:rPr lang="en" sz="1600" b="0" i="0" u="none" strike="noStrike" cap="none">
                <a:solidFill>
                  <a:srgbClr val="6A8759"/>
                </a:solidFill>
                <a:latin typeface="Courier New"/>
                <a:ea typeface="Courier New"/>
                <a:cs typeface="Courier New"/>
                <a:sym typeface="Courier New"/>
              </a:rPr>
              <a:t>application main.cpp path/to/other.cpp</a:t>
            </a:r>
            <a:r>
              <a:rPr lang="en" sz="1600" b="0" i="0" u="none" strike="noStrike" cap="none">
                <a:solidFill>
                  <a:srgbClr val="A9B7C6"/>
                </a:solidFill>
                <a:latin typeface="Courier New"/>
                <a:ea typeface="Courier New"/>
                <a:cs typeface="Courier New"/>
                <a:sym typeface="Courier New"/>
              </a:rPr>
              <a:t>)</a:t>
            </a:r>
            <a:endParaRPr sz="22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808080"/>
                </a:solidFill>
                <a:latin typeface="Courier New"/>
                <a:ea typeface="Courier New"/>
                <a:cs typeface="Courier New"/>
                <a:sym typeface="Courier New"/>
              </a:rPr>
              <a:t># this is a comment</a:t>
            </a:r>
            <a:endParaRPr sz="2200" b="0" i="0" u="none" strike="noStrike" cap="none">
              <a:solidFill>
                <a:srgbClr val="A9B7C6"/>
              </a:solidFill>
              <a:latin typeface="Courier New"/>
              <a:ea typeface="Courier New"/>
              <a:cs typeface="Courier New"/>
              <a:sym typeface="Courier New"/>
            </a:endParaRPr>
          </a:p>
        </p:txBody>
      </p:sp>
      <p:sp>
        <p:nvSpPr>
          <p:cNvPr id="165" name="Google Shape;165;p5"/>
          <p:cNvSpPr txBox="1"/>
          <p:nvPr/>
        </p:nvSpPr>
        <p:spPr>
          <a:xfrm>
            <a:off x="4734050" y="3698000"/>
            <a:ext cx="2826300" cy="396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You can add more files if needed.</a:t>
            </a:r>
            <a:endParaRPr sz="1400" b="0" i="0" u="none" strike="noStrike" cap="none">
              <a:solidFill>
                <a:schemeClr val="lt2"/>
              </a:solidFill>
              <a:latin typeface="Lato"/>
              <a:ea typeface="Lato"/>
              <a:cs typeface="Lato"/>
              <a:sym typeface="Lato"/>
            </a:endParaRPr>
          </a:p>
        </p:txBody>
      </p:sp>
      <p:cxnSp>
        <p:nvCxnSpPr>
          <p:cNvPr id="166" name="Google Shape;166;p5"/>
          <p:cNvCxnSpPr>
            <a:stCxn id="165" idx="0"/>
          </p:cNvCxnSpPr>
          <p:nvPr/>
        </p:nvCxnSpPr>
        <p:spPr>
          <a:xfrm rot="10800000">
            <a:off x="6142400" y="3285800"/>
            <a:ext cx="4800" cy="412200"/>
          </a:xfrm>
          <a:prstGeom prst="straightConnector1">
            <a:avLst/>
          </a:prstGeom>
          <a:noFill/>
          <a:ln w="19050" cap="flat" cmpd="sng">
            <a:solidFill>
              <a:schemeClr val="lt2"/>
            </a:solidFill>
            <a:prstDash val="solid"/>
            <a:round/>
            <a:headEnd type="none" w="sm" len="sm"/>
            <a:tailEnd type="triangle" w="med" len="med"/>
          </a:ln>
        </p:spPr>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260"/>
        <p:cNvGrpSpPr/>
        <p:nvPr/>
      </p:nvGrpSpPr>
      <p:grpSpPr>
        <a:xfrm>
          <a:off x="0" y="0"/>
          <a:ext cx="0" cy="0"/>
          <a:chOff x="0" y="0"/>
          <a:chExt cx="0" cy="0"/>
        </a:xfrm>
      </p:grpSpPr>
      <p:sp>
        <p:nvSpPr>
          <p:cNvPr id="3261" name="Google Shape;3261;p50"/>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Other popular AA techniques</a:t>
            </a:r>
            <a:endParaRPr/>
          </a:p>
        </p:txBody>
      </p:sp>
      <p:sp>
        <p:nvSpPr>
          <p:cNvPr id="3262" name="Google Shape;3262;p50"/>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Some techniques can be applied after the scene is rendered to cure jaggies, such as:</a:t>
            </a:r>
            <a:endParaRPr/>
          </a:p>
          <a:p>
            <a:pPr marL="457200" lvl="0" indent="-311150" algn="l" rtl="0">
              <a:lnSpc>
                <a:spcPct val="115000"/>
              </a:lnSpc>
              <a:spcBef>
                <a:spcPts val="1600"/>
              </a:spcBef>
              <a:spcAft>
                <a:spcPts val="0"/>
              </a:spcAft>
              <a:buSzPts val="1300"/>
              <a:buChar char="●"/>
            </a:pPr>
            <a:r>
              <a:rPr lang="en"/>
              <a:t>Fast Approximate Anti-Aliasing (FXAA)</a:t>
            </a:r>
            <a:endParaRPr/>
          </a:p>
          <a:p>
            <a:pPr marL="457200" lvl="0" indent="-311150" algn="l" rtl="0">
              <a:lnSpc>
                <a:spcPct val="115000"/>
              </a:lnSpc>
              <a:spcBef>
                <a:spcPts val="0"/>
              </a:spcBef>
              <a:spcAft>
                <a:spcPts val="0"/>
              </a:spcAft>
              <a:buSzPts val="1300"/>
              <a:buChar char="●"/>
            </a:pPr>
            <a:r>
              <a:rPr lang="en"/>
              <a:t>Subpixel Morphological Anti-Aliasing (SMAA)</a:t>
            </a:r>
            <a:endParaRPr/>
          </a:p>
          <a:p>
            <a:pPr marL="457200" lvl="0" indent="-311150" algn="l" rtl="0">
              <a:lnSpc>
                <a:spcPct val="115000"/>
              </a:lnSpc>
              <a:spcBef>
                <a:spcPts val="0"/>
              </a:spcBef>
              <a:spcAft>
                <a:spcPts val="0"/>
              </a:spcAft>
              <a:buSzPts val="1300"/>
              <a:buChar char="●"/>
            </a:pPr>
            <a:r>
              <a:rPr lang="en"/>
              <a:t>Temporal Anti-Aliasing (TAA)</a:t>
            </a:r>
            <a:endParaRPr/>
          </a:p>
          <a:p>
            <a:pPr marL="457200" lvl="0" indent="-311150" algn="l" rtl="0">
              <a:lnSpc>
                <a:spcPct val="115000"/>
              </a:lnSpc>
              <a:spcBef>
                <a:spcPts val="0"/>
              </a:spcBef>
              <a:spcAft>
                <a:spcPts val="0"/>
              </a:spcAft>
              <a:buSzPts val="1300"/>
              <a:buChar char="●"/>
            </a:pPr>
            <a:r>
              <a:rPr lang="en"/>
              <a:t>Deep Learning Super Sampling (DLSS)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266"/>
        <p:cNvGrpSpPr/>
        <p:nvPr/>
      </p:nvGrpSpPr>
      <p:grpSpPr>
        <a:xfrm>
          <a:off x="0" y="0"/>
          <a:ext cx="0" cy="0"/>
          <a:chOff x="0" y="0"/>
          <a:chExt cx="0" cy="0"/>
        </a:xfrm>
      </p:grpSpPr>
      <p:sp>
        <p:nvSpPr>
          <p:cNvPr id="3267" name="Google Shape;3267;p51"/>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Initialization Phase</a:t>
            </a:r>
            <a:endParaRPr/>
          </a:p>
        </p:txBody>
      </p:sp>
      <p:sp>
        <p:nvSpPr>
          <p:cNvPr id="3268" name="Google Shape;3268;p51"/>
          <p:cNvSpPr txBox="1">
            <a:spLocks noGrp="1"/>
          </p:cNvSpPr>
          <p:nvPr>
            <p:ph type="body" idx="1"/>
          </p:nvPr>
        </p:nvSpPr>
        <p:spPr>
          <a:xfrm>
            <a:off x="729450" y="2078875"/>
            <a:ext cx="4263600" cy="8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The initialization phase has to do some actions before the game loop start:</a:t>
            </a:r>
            <a:endParaRPr/>
          </a:p>
          <a:p>
            <a:pPr marL="457200" lvl="0" indent="-311150" algn="l" rtl="0">
              <a:lnSpc>
                <a:spcPct val="115000"/>
              </a:lnSpc>
              <a:spcBef>
                <a:spcPts val="1600"/>
              </a:spcBef>
              <a:spcAft>
                <a:spcPts val="0"/>
              </a:spcAft>
              <a:buSzPts val="1300"/>
              <a:buAutoNum type="arabicPeriod" startAt="2"/>
            </a:pPr>
            <a:r>
              <a:rPr lang="en"/>
              <a:t>Configure OpenGL. </a:t>
            </a:r>
            <a:endParaRPr/>
          </a:p>
        </p:txBody>
      </p:sp>
      <p:sp>
        <p:nvSpPr>
          <p:cNvPr id="3269" name="Google Shape;3269;p51"/>
          <p:cNvSpPr txBox="1"/>
          <p:nvPr/>
        </p:nvSpPr>
        <p:spPr>
          <a:xfrm>
            <a:off x="3562350" y="2571750"/>
            <a:ext cx="5221200" cy="20619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6A9955"/>
                </a:solidFill>
                <a:latin typeface="Courier New"/>
                <a:ea typeface="Courier New"/>
                <a:cs typeface="Courier New"/>
                <a:sym typeface="Courier New"/>
              </a:rPr>
              <a:t>//Enable Double Buffering</a:t>
            </a:r>
            <a:endParaRPr sz="1400" b="0" i="0" u="none" strike="noStrike" cap="none">
              <a:solidFill>
                <a:srgbClr val="6A9955"/>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GLFW_DOUBLEBUFFER</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GLFW_TRUE</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6A9955"/>
                </a:solidFill>
                <a:latin typeface="Courier New"/>
                <a:ea typeface="Courier New"/>
                <a:cs typeface="Courier New"/>
                <a:sym typeface="Courier New"/>
              </a:rPr>
              <a:t>//Set the bit-depths of the frame buffer</a:t>
            </a:r>
            <a:endParaRPr sz="1400" b="0" i="0" u="none" strike="noStrike" cap="none">
              <a:solidFill>
                <a:srgbClr val="6A9955"/>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GLFW_RED_BITS</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B5CEA8"/>
                </a:solidFill>
                <a:latin typeface="Courier New"/>
                <a:ea typeface="Courier New"/>
                <a:cs typeface="Courier New"/>
                <a:sym typeface="Courier New"/>
              </a:rPr>
              <a:t>8</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GLFW_GREEN_BITS</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B5CEA8"/>
                </a:solidFill>
                <a:latin typeface="Courier New"/>
                <a:ea typeface="Courier New"/>
                <a:cs typeface="Courier New"/>
                <a:sym typeface="Courier New"/>
              </a:rPr>
              <a:t>8</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GLFW_BLUE_BITS</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B5CEA8"/>
                </a:solidFill>
                <a:latin typeface="Courier New"/>
                <a:ea typeface="Courier New"/>
                <a:cs typeface="Courier New"/>
                <a:sym typeface="Courier New"/>
              </a:rPr>
              <a:t>8</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GLFW_ALPHA_BITS</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B5CEA8"/>
                </a:solidFill>
                <a:latin typeface="Courier New"/>
                <a:ea typeface="Courier New"/>
                <a:cs typeface="Courier New"/>
                <a:sym typeface="Courier New"/>
              </a:rPr>
              <a:t>8</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CDCAA"/>
              </a:solidFill>
              <a:latin typeface="Courier New"/>
              <a:ea typeface="Courier New"/>
              <a:cs typeface="Courier New"/>
              <a:sym typeface="Courier New"/>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273"/>
        <p:cNvGrpSpPr/>
        <p:nvPr/>
      </p:nvGrpSpPr>
      <p:grpSpPr>
        <a:xfrm>
          <a:off x="0" y="0"/>
          <a:ext cx="0" cy="0"/>
          <a:chOff x="0" y="0"/>
          <a:chExt cx="0" cy="0"/>
        </a:xfrm>
      </p:grpSpPr>
      <p:pic>
        <p:nvPicPr>
          <p:cNvPr id="3274" name="Google Shape;3274;p52"/>
          <p:cNvPicPr preferRelativeResize="0"/>
          <p:nvPr/>
        </p:nvPicPr>
        <p:blipFill rotWithShape="1">
          <a:blip r:embed="rId3">
            <a:alphaModFix/>
          </a:blip>
          <a:srcRect l="45292"/>
          <a:stretch/>
        </p:blipFill>
        <p:spPr>
          <a:xfrm>
            <a:off x="2154125" y="59913"/>
            <a:ext cx="4835750" cy="4821374"/>
          </a:xfrm>
          <a:prstGeom prst="rect">
            <a:avLst/>
          </a:prstGeom>
          <a:noFill/>
          <a:ln>
            <a:noFill/>
          </a:ln>
        </p:spPr>
      </p:pic>
      <p:sp>
        <p:nvSpPr>
          <p:cNvPr id="3275" name="Google Shape;3275;p52"/>
          <p:cNvSpPr txBox="1"/>
          <p:nvPr/>
        </p:nvSpPr>
        <p:spPr>
          <a:xfrm>
            <a:off x="99875" y="1952575"/>
            <a:ext cx="2277000" cy="529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dk2"/>
                </a:solidFill>
                <a:latin typeface="Lato"/>
                <a:ea typeface="Lato"/>
                <a:cs typeface="Lato"/>
                <a:sym typeface="Lato"/>
              </a:rPr>
              <a:t>NO DOUBLE BUFFERING</a:t>
            </a:r>
            <a:endParaRPr sz="2400" b="1" i="0" u="none" strike="noStrike" cap="none">
              <a:solidFill>
                <a:schemeClr val="dk2"/>
              </a:solidFill>
              <a:latin typeface="Lato"/>
              <a:ea typeface="Lato"/>
              <a:cs typeface="Lato"/>
              <a:sym typeface="Lato"/>
            </a:endParaRPr>
          </a:p>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dk2"/>
                </a:solidFill>
                <a:latin typeface="Lato"/>
                <a:ea typeface="Lato"/>
                <a:cs typeface="Lato"/>
                <a:sym typeface="Lato"/>
              </a:rPr>
              <a:t>(SLOW MO)</a:t>
            </a:r>
            <a:endParaRPr sz="2400" b="1" i="0" u="none" strike="noStrike" cap="none">
              <a:solidFill>
                <a:schemeClr val="dk2"/>
              </a:solidFill>
              <a:latin typeface="Lato"/>
              <a:ea typeface="Lato"/>
              <a:cs typeface="Lato"/>
              <a:sym typeface="Lato"/>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279"/>
        <p:cNvGrpSpPr/>
        <p:nvPr/>
      </p:nvGrpSpPr>
      <p:grpSpPr>
        <a:xfrm>
          <a:off x="0" y="0"/>
          <a:ext cx="0" cy="0"/>
          <a:chOff x="0" y="0"/>
          <a:chExt cx="0" cy="0"/>
        </a:xfrm>
      </p:grpSpPr>
      <p:pic>
        <p:nvPicPr>
          <p:cNvPr id="3280" name="Google Shape;3280;p53"/>
          <p:cNvPicPr preferRelativeResize="0"/>
          <p:nvPr/>
        </p:nvPicPr>
        <p:blipFill rotWithShape="1">
          <a:blip r:embed="rId3">
            <a:alphaModFix/>
          </a:blip>
          <a:srcRect l="45292"/>
          <a:stretch/>
        </p:blipFill>
        <p:spPr>
          <a:xfrm>
            <a:off x="2154125" y="59913"/>
            <a:ext cx="4835750" cy="4821374"/>
          </a:xfrm>
          <a:prstGeom prst="rect">
            <a:avLst/>
          </a:prstGeom>
          <a:noFill/>
          <a:ln>
            <a:noFill/>
          </a:ln>
        </p:spPr>
      </p:pic>
      <p:sp>
        <p:nvSpPr>
          <p:cNvPr id="3281" name="Google Shape;3281;p53"/>
          <p:cNvSpPr txBox="1"/>
          <p:nvPr/>
        </p:nvSpPr>
        <p:spPr>
          <a:xfrm>
            <a:off x="99875" y="1952575"/>
            <a:ext cx="2277000" cy="529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dk2"/>
                </a:solidFill>
                <a:latin typeface="Lato"/>
                <a:ea typeface="Lato"/>
                <a:cs typeface="Lato"/>
                <a:sym typeface="Lato"/>
              </a:rPr>
              <a:t>NO DOUBLE BUFFERING</a:t>
            </a:r>
            <a:endParaRPr sz="2400" b="1" i="0" u="none" strike="noStrike" cap="none">
              <a:solidFill>
                <a:schemeClr val="dk2"/>
              </a:solidFill>
              <a:latin typeface="Lato"/>
              <a:ea typeface="Lato"/>
              <a:cs typeface="Lato"/>
              <a:sym typeface="Lato"/>
            </a:endParaRPr>
          </a:p>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dk2"/>
                </a:solidFill>
                <a:latin typeface="Lato"/>
                <a:ea typeface="Lato"/>
                <a:cs typeface="Lato"/>
                <a:sym typeface="Lato"/>
              </a:rPr>
              <a:t>(FAST)</a:t>
            </a:r>
            <a:endParaRPr sz="2400" b="1" i="0" u="none" strike="noStrike" cap="none">
              <a:solidFill>
                <a:schemeClr val="dk2"/>
              </a:solidFill>
              <a:latin typeface="Lato"/>
              <a:ea typeface="Lato"/>
              <a:cs typeface="Lato"/>
              <a:sym typeface="Lato"/>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285"/>
        <p:cNvGrpSpPr/>
        <p:nvPr/>
      </p:nvGrpSpPr>
      <p:grpSpPr>
        <a:xfrm>
          <a:off x="0" y="0"/>
          <a:ext cx="0" cy="0"/>
          <a:chOff x="0" y="0"/>
          <a:chExt cx="0" cy="0"/>
        </a:xfrm>
      </p:grpSpPr>
      <p:pic>
        <p:nvPicPr>
          <p:cNvPr id="3286" name="Google Shape;3286;p54"/>
          <p:cNvPicPr preferRelativeResize="0"/>
          <p:nvPr/>
        </p:nvPicPr>
        <p:blipFill rotWithShape="1">
          <a:blip r:embed="rId3">
            <a:alphaModFix/>
          </a:blip>
          <a:srcRect/>
          <a:stretch/>
        </p:blipFill>
        <p:spPr>
          <a:xfrm>
            <a:off x="152400" y="152400"/>
            <a:ext cx="8839200" cy="4821382"/>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290"/>
        <p:cNvGrpSpPr/>
        <p:nvPr/>
      </p:nvGrpSpPr>
      <p:grpSpPr>
        <a:xfrm>
          <a:off x="0" y="0"/>
          <a:ext cx="0" cy="0"/>
          <a:chOff x="0" y="0"/>
          <a:chExt cx="0" cy="0"/>
        </a:xfrm>
      </p:grpSpPr>
      <p:pic>
        <p:nvPicPr>
          <p:cNvPr id="3291" name="Google Shape;3291;p55"/>
          <p:cNvPicPr preferRelativeResize="0"/>
          <p:nvPr/>
        </p:nvPicPr>
        <p:blipFill rotWithShape="1">
          <a:blip r:embed="rId3">
            <a:alphaModFix/>
          </a:blip>
          <a:srcRect/>
          <a:stretch/>
        </p:blipFill>
        <p:spPr>
          <a:xfrm>
            <a:off x="152400" y="152400"/>
            <a:ext cx="8839200" cy="4821382"/>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295"/>
        <p:cNvGrpSpPr/>
        <p:nvPr/>
      </p:nvGrpSpPr>
      <p:grpSpPr>
        <a:xfrm>
          <a:off x="0" y="0"/>
          <a:ext cx="0" cy="0"/>
          <a:chOff x="0" y="0"/>
          <a:chExt cx="0" cy="0"/>
        </a:xfrm>
      </p:grpSpPr>
      <p:pic>
        <p:nvPicPr>
          <p:cNvPr id="3296" name="Google Shape;3296;p56"/>
          <p:cNvPicPr preferRelativeResize="0"/>
          <p:nvPr/>
        </p:nvPicPr>
        <p:blipFill rotWithShape="1">
          <a:blip r:embed="rId3">
            <a:alphaModFix/>
          </a:blip>
          <a:srcRect/>
          <a:stretch/>
        </p:blipFill>
        <p:spPr>
          <a:xfrm>
            <a:off x="1667650" y="152400"/>
            <a:ext cx="5808709" cy="483870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pic>
        <p:nvPicPr>
          <p:cNvPr id="3301" name="Google Shape;3301;p57"/>
          <p:cNvPicPr preferRelativeResize="0"/>
          <p:nvPr/>
        </p:nvPicPr>
        <p:blipFill rotWithShape="1">
          <a:blip r:embed="rId3">
            <a:alphaModFix/>
          </a:blip>
          <a:srcRect/>
          <a:stretch/>
        </p:blipFill>
        <p:spPr>
          <a:xfrm>
            <a:off x="762000" y="285750"/>
            <a:ext cx="7620000" cy="457200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305"/>
        <p:cNvGrpSpPr/>
        <p:nvPr/>
      </p:nvGrpSpPr>
      <p:grpSpPr>
        <a:xfrm>
          <a:off x="0" y="0"/>
          <a:ext cx="0" cy="0"/>
          <a:chOff x="0" y="0"/>
          <a:chExt cx="0" cy="0"/>
        </a:xfrm>
      </p:grpSpPr>
      <p:pic>
        <p:nvPicPr>
          <p:cNvPr id="3306" name="Google Shape;3306;p58"/>
          <p:cNvPicPr preferRelativeResize="0"/>
          <p:nvPr/>
        </p:nvPicPr>
        <p:blipFill rotWithShape="1">
          <a:blip r:embed="rId3">
            <a:alphaModFix/>
          </a:blip>
          <a:srcRect/>
          <a:stretch/>
        </p:blipFill>
        <p:spPr>
          <a:xfrm>
            <a:off x="152400" y="152400"/>
            <a:ext cx="8602133" cy="4838700"/>
          </a:xfrm>
          <a:prstGeom prst="rect">
            <a:avLst/>
          </a:prstGeom>
          <a:noFill/>
          <a:ln>
            <a:noFill/>
          </a:ln>
        </p:spPr>
      </p:pic>
      <p:sp>
        <p:nvSpPr>
          <p:cNvPr id="3307" name="Google Shape;3307;p58"/>
          <p:cNvSpPr/>
          <p:nvPr/>
        </p:nvSpPr>
        <p:spPr>
          <a:xfrm>
            <a:off x="6561725" y="1068625"/>
            <a:ext cx="109800" cy="2237100"/>
          </a:xfrm>
          <a:prstGeom prst="rightBrace">
            <a:avLst>
              <a:gd name="adj1" fmla="val 50000"/>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8" name="Google Shape;3308;p58"/>
          <p:cNvSpPr txBox="1"/>
          <p:nvPr/>
        </p:nvSpPr>
        <p:spPr>
          <a:xfrm>
            <a:off x="6771425" y="1762675"/>
            <a:ext cx="1727700" cy="849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accent4"/>
                </a:solidFill>
                <a:latin typeface="Lato"/>
                <a:ea typeface="Lato"/>
                <a:cs typeface="Lato"/>
                <a:sym typeface="Lato"/>
              </a:rPr>
              <a:t>BANDING DUE TO LIMITED BIT DEPTH</a:t>
            </a:r>
            <a:endParaRPr sz="1400" b="0" i="0" u="none" strike="noStrike" cap="none">
              <a:solidFill>
                <a:schemeClr val="accent4"/>
              </a:solidFill>
              <a:latin typeface="Lato"/>
              <a:ea typeface="Lato"/>
              <a:cs typeface="Lato"/>
              <a:sym typeface="Lato"/>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312"/>
        <p:cNvGrpSpPr/>
        <p:nvPr/>
      </p:nvGrpSpPr>
      <p:grpSpPr>
        <a:xfrm>
          <a:off x="0" y="0"/>
          <a:ext cx="0" cy="0"/>
          <a:chOff x="0" y="0"/>
          <a:chExt cx="0" cy="0"/>
        </a:xfrm>
      </p:grpSpPr>
      <p:sp>
        <p:nvSpPr>
          <p:cNvPr id="3313" name="Google Shape;3313;p5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Initialization Phase</a:t>
            </a:r>
            <a:endParaRPr/>
          </a:p>
        </p:txBody>
      </p:sp>
      <p:sp>
        <p:nvSpPr>
          <p:cNvPr id="3314" name="Google Shape;3314;p59"/>
          <p:cNvSpPr txBox="1">
            <a:spLocks noGrp="1"/>
          </p:cNvSpPr>
          <p:nvPr>
            <p:ph type="body" idx="1"/>
          </p:nvPr>
        </p:nvSpPr>
        <p:spPr>
          <a:xfrm>
            <a:off x="729450" y="2078875"/>
            <a:ext cx="4263600" cy="8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The initialization phase has to do some actions before the game loop start:</a:t>
            </a:r>
            <a:endParaRPr/>
          </a:p>
          <a:p>
            <a:pPr marL="457200" lvl="0" indent="-311150" algn="l" rtl="0">
              <a:lnSpc>
                <a:spcPct val="115000"/>
              </a:lnSpc>
              <a:spcBef>
                <a:spcPts val="1600"/>
              </a:spcBef>
              <a:spcAft>
                <a:spcPts val="0"/>
              </a:spcAft>
              <a:buSzPts val="1300"/>
              <a:buAutoNum type="arabicPeriod" startAt="2"/>
            </a:pPr>
            <a:r>
              <a:rPr lang="en"/>
              <a:t>Configure OpenGL. </a:t>
            </a:r>
            <a:endParaRPr/>
          </a:p>
        </p:txBody>
      </p:sp>
      <p:sp>
        <p:nvSpPr>
          <p:cNvPr id="3315" name="Google Shape;3315;p59"/>
          <p:cNvSpPr txBox="1"/>
          <p:nvPr/>
        </p:nvSpPr>
        <p:spPr>
          <a:xfrm>
            <a:off x="3117750" y="2571750"/>
            <a:ext cx="5665800" cy="20619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6A9955"/>
                </a:solidFill>
                <a:latin typeface="Courier New"/>
                <a:ea typeface="Courier New"/>
                <a:cs typeface="Courier New"/>
                <a:sym typeface="Courier New"/>
              </a:rPr>
              <a:t>//Set Bits for Depth Buffer</a:t>
            </a:r>
            <a:endParaRPr sz="1400" b="0" i="0" u="none" strike="noStrike" cap="none">
              <a:solidFill>
                <a:srgbClr val="6A9955"/>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GLFW_DEPTH_BITS</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B5CEA8"/>
                </a:solidFill>
                <a:latin typeface="Courier New"/>
                <a:ea typeface="Courier New"/>
                <a:cs typeface="Courier New"/>
                <a:sym typeface="Courier New"/>
              </a:rPr>
              <a:t>24</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6A9955"/>
                </a:solidFill>
                <a:latin typeface="Courier New"/>
                <a:ea typeface="Courier New"/>
                <a:cs typeface="Courier New"/>
                <a:sym typeface="Courier New"/>
              </a:rPr>
              <a:t>//Set Bits for Stencil Buffer</a:t>
            </a:r>
            <a:endParaRPr sz="1400" b="0" i="0" u="none" strike="noStrike" cap="none">
              <a:solidFill>
                <a:srgbClr val="6A9955"/>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GLFW_STENCIL_BITS</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B5CEA8"/>
                </a:solidFill>
                <a:latin typeface="Courier New"/>
                <a:ea typeface="Courier New"/>
                <a:cs typeface="Courier New"/>
                <a:sym typeface="Courier New"/>
              </a:rPr>
              <a:t>8</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6A9955"/>
                </a:solidFill>
                <a:latin typeface="Courier New"/>
                <a:ea typeface="Courier New"/>
                <a:cs typeface="Courier New"/>
                <a:sym typeface="Courier New"/>
              </a:rPr>
              <a:t>//Set the refresh rate of the window (GLFW_DONT_CARE = Run as fast as possible)</a:t>
            </a:r>
            <a:endParaRPr sz="1400" b="0" i="0" u="none" strike="noStrike" cap="none">
              <a:solidFill>
                <a:srgbClr val="6A9955"/>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glfwWindowHint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GLFW_REFRESH_RATE</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GLFW_DONT_CARE</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6A9955"/>
              </a:solidFill>
              <a:latin typeface="Courier New"/>
              <a:ea typeface="Courier New"/>
              <a:cs typeface="Courier New"/>
              <a:sym typeface="Courier New"/>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6"/>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Minimal CMakeLists.txt example</a:t>
            </a:r>
            <a:endParaRPr/>
          </a:p>
        </p:txBody>
      </p:sp>
      <p:sp>
        <p:nvSpPr>
          <p:cNvPr id="172" name="Google Shape;172;p6"/>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cmake_minimum_required(</a:t>
            </a:r>
            <a:r>
              <a:rPr lang="en" sz="1600" b="0" i="0" u="none" strike="noStrike" cap="none" dirty="0">
                <a:solidFill>
                  <a:srgbClr val="6A8759"/>
                </a:solidFill>
                <a:latin typeface="Courier New"/>
                <a:ea typeface="Courier New"/>
                <a:cs typeface="Courier New"/>
                <a:sym typeface="Courier New"/>
              </a:rPr>
              <a:t>VERSION 3.0.0</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project(</a:t>
            </a:r>
            <a:r>
              <a:rPr lang="en" sz="1600" b="0" i="0" u="none" strike="noStrike" cap="none" dirty="0">
                <a:solidFill>
                  <a:srgbClr val="6A9955"/>
                </a:solidFill>
                <a:latin typeface="Courier New"/>
                <a:ea typeface="Courier New"/>
                <a:cs typeface="Courier New"/>
                <a:sym typeface="Courier New"/>
              </a:rPr>
              <a:t>minimal_</a:t>
            </a:r>
            <a:r>
              <a:rPr lang="en" sz="1600" b="0" i="0" u="none" strike="noStrike" cap="none" dirty="0">
                <a:solidFill>
                  <a:srgbClr val="6A8759"/>
                </a:solidFill>
                <a:latin typeface="Courier New"/>
                <a:ea typeface="Courier New"/>
                <a:cs typeface="Courier New"/>
                <a:sym typeface="Courier New"/>
              </a:rPr>
              <a:t>project VERSION 0.1.0</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add_executable(</a:t>
            </a:r>
            <a:r>
              <a:rPr lang="en" sz="1600" b="0" i="0" u="none" strike="noStrike" cap="none" dirty="0">
                <a:solidFill>
                  <a:srgbClr val="6A8759"/>
                </a:solidFill>
                <a:latin typeface="Courier New"/>
                <a:ea typeface="Courier New"/>
                <a:cs typeface="Courier New"/>
                <a:sym typeface="Courier New"/>
              </a:rPr>
              <a:t>application main.cpp path/to/other.cpp</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add_executable(</a:t>
            </a:r>
            <a:r>
              <a:rPr lang="en" sz="1600" b="0" i="0" u="none" strike="noStrike" cap="none" dirty="0">
                <a:solidFill>
                  <a:srgbClr val="6A8759"/>
                </a:solidFill>
                <a:latin typeface="Courier New"/>
                <a:ea typeface="Courier New"/>
                <a:cs typeface="Courier New"/>
                <a:sym typeface="Courier New"/>
              </a:rPr>
              <a:t>application2 main2.cpp path/to/other.cpp</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dirty="0">
              <a:solidFill>
                <a:srgbClr val="A9B7C6"/>
              </a:solidFill>
              <a:latin typeface="Courier New"/>
              <a:ea typeface="Courier New"/>
              <a:cs typeface="Courier New"/>
              <a:sym typeface="Courier New"/>
            </a:endParaRPr>
          </a:p>
        </p:txBody>
      </p:sp>
      <p:sp>
        <p:nvSpPr>
          <p:cNvPr id="173" name="Google Shape;173;p6"/>
          <p:cNvSpPr txBox="1"/>
          <p:nvPr/>
        </p:nvSpPr>
        <p:spPr>
          <a:xfrm>
            <a:off x="3158850" y="4097400"/>
            <a:ext cx="3367210" cy="396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chemeClr val="lt2"/>
                </a:solidFill>
                <a:latin typeface="Lato"/>
                <a:ea typeface="Lato"/>
                <a:cs typeface="Lato"/>
                <a:sym typeface="Lato"/>
              </a:rPr>
              <a:t>Another Executable Target</a:t>
            </a:r>
            <a:endParaRPr sz="1400" b="0" i="0" u="none" strike="noStrike" cap="none" dirty="0">
              <a:solidFill>
                <a:schemeClr val="lt2"/>
              </a:solidFill>
              <a:latin typeface="Lato"/>
              <a:ea typeface="Lato"/>
              <a:cs typeface="Lato"/>
              <a:sym typeface="Lato"/>
            </a:endParaRPr>
          </a:p>
        </p:txBody>
      </p:sp>
      <p:cxnSp>
        <p:nvCxnSpPr>
          <p:cNvPr id="174" name="Google Shape;174;p6"/>
          <p:cNvCxnSpPr>
            <a:cxnSpLocks/>
            <a:stCxn id="173" idx="0"/>
          </p:cNvCxnSpPr>
          <p:nvPr/>
        </p:nvCxnSpPr>
        <p:spPr>
          <a:xfrm flipH="1" flipV="1">
            <a:off x="3965100" y="3735300"/>
            <a:ext cx="877355" cy="362100"/>
          </a:xfrm>
          <a:prstGeom prst="straightConnector1">
            <a:avLst/>
          </a:prstGeom>
          <a:noFill/>
          <a:ln w="19050" cap="flat" cmpd="sng">
            <a:solidFill>
              <a:schemeClr val="lt2"/>
            </a:solidFill>
            <a:prstDash val="solid"/>
            <a:round/>
            <a:headEnd type="none" w="sm" len="sm"/>
            <a:tailEnd type="triangle" w="med" len="med"/>
          </a:ln>
        </p:spPr>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319"/>
        <p:cNvGrpSpPr/>
        <p:nvPr/>
      </p:nvGrpSpPr>
      <p:grpSpPr>
        <a:xfrm>
          <a:off x="0" y="0"/>
          <a:ext cx="0" cy="0"/>
          <a:chOff x="0" y="0"/>
          <a:chExt cx="0" cy="0"/>
        </a:xfrm>
      </p:grpSpPr>
      <p:sp>
        <p:nvSpPr>
          <p:cNvPr id="3320" name="Google Shape;3320;p60"/>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Depth Buffer</a:t>
            </a:r>
            <a:endParaRPr/>
          </a:p>
        </p:txBody>
      </p:sp>
      <p:pic>
        <p:nvPicPr>
          <p:cNvPr id="3321" name="Google Shape;3321;p60"/>
          <p:cNvPicPr preferRelativeResize="0"/>
          <p:nvPr/>
        </p:nvPicPr>
        <p:blipFill rotWithShape="1">
          <a:blip r:embed="rId3">
            <a:alphaModFix/>
          </a:blip>
          <a:srcRect/>
          <a:stretch/>
        </p:blipFill>
        <p:spPr>
          <a:xfrm>
            <a:off x="5072825" y="753642"/>
            <a:ext cx="3300899" cy="4267458"/>
          </a:xfrm>
          <a:prstGeom prst="rect">
            <a:avLst/>
          </a:prstGeom>
          <a:noFill/>
          <a:ln>
            <a:noFill/>
          </a:ln>
        </p:spPr>
      </p:pic>
      <p:sp>
        <p:nvSpPr>
          <p:cNvPr id="3322" name="Google Shape;3322;p60"/>
          <p:cNvSpPr txBox="1">
            <a:spLocks noGrp="1"/>
          </p:cNvSpPr>
          <p:nvPr>
            <p:ph type="body" idx="1"/>
          </p:nvPr>
        </p:nvSpPr>
        <p:spPr>
          <a:xfrm>
            <a:off x="730000" y="2242400"/>
            <a:ext cx="3300900" cy="92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a:t>Used to store how far a pixel is in the scene. In OpenGL, the further the pixel, the brighter is its depth.</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326"/>
        <p:cNvGrpSpPr/>
        <p:nvPr/>
      </p:nvGrpSpPr>
      <p:grpSpPr>
        <a:xfrm>
          <a:off x="0" y="0"/>
          <a:ext cx="0" cy="0"/>
          <a:chOff x="0" y="0"/>
          <a:chExt cx="0" cy="0"/>
        </a:xfrm>
      </p:grpSpPr>
      <p:sp>
        <p:nvSpPr>
          <p:cNvPr id="3327" name="Google Shape;3327;p61"/>
          <p:cNvSpPr txBox="1">
            <a:spLocks noGrp="1"/>
          </p:cNvSpPr>
          <p:nvPr>
            <p:ph type="title"/>
          </p:nvPr>
        </p:nvSpPr>
        <p:spPr>
          <a:xfrm>
            <a:off x="730000" y="1318650"/>
            <a:ext cx="3300900" cy="610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Stencil Buffer</a:t>
            </a:r>
            <a:endParaRPr/>
          </a:p>
        </p:txBody>
      </p:sp>
      <p:sp>
        <p:nvSpPr>
          <p:cNvPr id="3328" name="Google Shape;3328;p61"/>
          <p:cNvSpPr txBox="1">
            <a:spLocks noGrp="1"/>
          </p:cNvSpPr>
          <p:nvPr>
            <p:ph type="body" idx="1"/>
          </p:nvPr>
        </p:nvSpPr>
        <p:spPr>
          <a:xfrm>
            <a:off x="730000" y="2164850"/>
            <a:ext cx="3300900" cy="159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Can be used for more any effects such as:</a:t>
            </a:r>
            <a:endParaRPr/>
          </a:p>
          <a:p>
            <a:pPr marL="457200" lvl="0" indent="-311150" algn="l" rtl="0">
              <a:lnSpc>
                <a:spcPct val="115000"/>
              </a:lnSpc>
              <a:spcBef>
                <a:spcPts val="1600"/>
              </a:spcBef>
              <a:spcAft>
                <a:spcPts val="0"/>
              </a:spcAft>
              <a:buSzPts val="1300"/>
              <a:buChar char="●"/>
            </a:pPr>
            <a:r>
              <a:rPr lang="en"/>
              <a:t>Non-euclidean Rendering</a:t>
            </a:r>
            <a:endParaRPr/>
          </a:p>
          <a:p>
            <a:pPr marL="457200" lvl="0" indent="-311150" algn="l" rtl="0">
              <a:lnSpc>
                <a:spcPct val="115000"/>
              </a:lnSpc>
              <a:spcBef>
                <a:spcPts val="0"/>
              </a:spcBef>
              <a:spcAft>
                <a:spcPts val="0"/>
              </a:spcAft>
              <a:buSzPts val="1300"/>
              <a:buChar char="●"/>
            </a:pPr>
            <a:r>
              <a:rPr lang="en"/>
              <a:t>Stencil Shadows/Reflection</a:t>
            </a:r>
            <a:endParaRPr/>
          </a:p>
          <a:p>
            <a:pPr marL="457200" lvl="0" indent="-311150" algn="l" rtl="0">
              <a:lnSpc>
                <a:spcPct val="115000"/>
              </a:lnSpc>
              <a:spcBef>
                <a:spcPts val="0"/>
              </a:spcBef>
              <a:spcAft>
                <a:spcPts val="0"/>
              </a:spcAft>
              <a:buSzPts val="1300"/>
              <a:buChar char="●"/>
            </a:pPr>
            <a:r>
              <a:rPr lang="en"/>
              <a:t>Shadow Volumes</a:t>
            </a:r>
            <a:endParaRPr/>
          </a:p>
          <a:p>
            <a:pPr marL="457200" lvl="0" indent="-311150" algn="l" rtl="0">
              <a:lnSpc>
                <a:spcPct val="115000"/>
              </a:lnSpc>
              <a:spcBef>
                <a:spcPts val="0"/>
              </a:spcBef>
              <a:spcAft>
                <a:spcPts val="0"/>
              </a:spcAft>
              <a:buSzPts val="1300"/>
              <a:buChar char="●"/>
            </a:pPr>
            <a:r>
              <a:rPr lang="en"/>
              <a:t>Masking in Card Games.</a:t>
            </a:r>
            <a:endParaRPr/>
          </a:p>
          <a:p>
            <a:pPr marL="0" lvl="0" indent="0" algn="l" rtl="0">
              <a:lnSpc>
                <a:spcPct val="115000"/>
              </a:lnSpc>
              <a:spcBef>
                <a:spcPts val="1600"/>
              </a:spcBef>
              <a:spcAft>
                <a:spcPts val="1600"/>
              </a:spcAft>
              <a:buSzPts val="1300"/>
              <a:buNone/>
            </a:pPr>
            <a:r>
              <a:rPr lang="en"/>
              <a:t>Used by Unity for Deferred Rendering.</a:t>
            </a:r>
            <a:endParaRPr/>
          </a:p>
        </p:txBody>
      </p:sp>
      <p:pic>
        <p:nvPicPr>
          <p:cNvPr id="3329" name="Google Shape;3329;p61"/>
          <p:cNvPicPr preferRelativeResize="0"/>
          <p:nvPr/>
        </p:nvPicPr>
        <p:blipFill rotWithShape="1">
          <a:blip r:embed="rId3">
            <a:alphaModFix/>
          </a:blip>
          <a:srcRect/>
          <a:stretch/>
        </p:blipFill>
        <p:spPr>
          <a:xfrm>
            <a:off x="4502900" y="1092700"/>
            <a:ext cx="4286250" cy="361950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333"/>
        <p:cNvGrpSpPr/>
        <p:nvPr/>
      </p:nvGrpSpPr>
      <p:grpSpPr>
        <a:xfrm>
          <a:off x="0" y="0"/>
          <a:ext cx="0" cy="0"/>
          <a:chOff x="0" y="0"/>
          <a:chExt cx="0" cy="0"/>
        </a:xfrm>
      </p:grpSpPr>
      <p:sp>
        <p:nvSpPr>
          <p:cNvPr id="3334" name="Google Shape;3334;p6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Initialization Phase</a:t>
            </a:r>
            <a:endParaRPr/>
          </a:p>
        </p:txBody>
      </p:sp>
      <p:sp>
        <p:nvSpPr>
          <p:cNvPr id="3335" name="Google Shape;3335;p62"/>
          <p:cNvSpPr txBox="1">
            <a:spLocks noGrp="1"/>
          </p:cNvSpPr>
          <p:nvPr>
            <p:ph type="body" idx="1"/>
          </p:nvPr>
        </p:nvSpPr>
        <p:spPr>
          <a:xfrm>
            <a:off x="729450" y="2078875"/>
            <a:ext cx="7688700" cy="49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Recapping the previous initialization slides, we set the configuration through calling:</a:t>
            </a:r>
            <a:endParaRPr/>
          </a:p>
          <a:p>
            <a:pPr marL="0" lvl="0" indent="0" algn="l" rtl="0">
              <a:lnSpc>
                <a:spcPct val="115000"/>
              </a:lnSpc>
              <a:spcBef>
                <a:spcPts val="1600"/>
              </a:spcBef>
              <a:spcAft>
                <a:spcPts val="1600"/>
              </a:spcAft>
              <a:buSzPts val="1300"/>
              <a:buNone/>
            </a:pPr>
            <a:endParaRPr/>
          </a:p>
        </p:txBody>
      </p:sp>
      <p:sp>
        <p:nvSpPr>
          <p:cNvPr id="3336" name="Google Shape;3336;p62"/>
          <p:cNvSpPr txBox="1"/>
          <p:nvPr/>
        </p:nvSpPr>
        <p:spPr>
          <a:xfrm>
            <a:off x="729450" y="2745850"/>
            <a:ext cx="7688700" cy="1994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800"/>
              <a:buFont typeface="Arial"/>
              <a:buNone/>
            </a:pPr>
            <a:r>
              <a:rPr lang="en" sz="1800" b="1" i="0" u="none" strike="noStrike" cap="none">
                <a:solidFill>
                  <a:srgbClr val="000000"/>
                </a:solidFill>
                <a:latin typeface="Lato"/>
                <a:ea typeface="Lato"/>
                <a:cs typeface="Lato"/>
                <a:sym typeface="Lato"/>
              </a:rPr>
              <a:t>glfwWindowHint(</a:t>
            </a:r>
            <a:endParaRPr sz="1800" b="1" i="0" u="none" strike="noStrike" cap="none">
              <a:solidFill>
                <a:srgbClr val="000000"/>
              </a:solidFill>
              <a:latin typeface="Lato"/>
              <a:ea typeface="Lato"/>
              <a:cs typeface="Lato"/>
              <a:sym typeface="Lato"/>
            </a:endParaRPr>
          </a:p>
          <a:p>
            <a:pPr marL="0" marR="0" lvl="0" indent="0" algn="l" rtl="0">
              <a:lnSpc>
                <a:spcPct val="115000"/>
              </a:lnSpc>
              <a:spcBef>
                <a:spcPts val="1600"/>
              </a:spcBef>
              <a:spcAft>
                <a:spcPts val="0"/>
              </a:spcAft>
              <a:buClr>
                <a:srgbClr val="000000"/>
              </a:buClr>
              <a:buSzPts val="1800"/>
              <a:buFont typeface="Arial"/>
              <a:buNone/>
            </a:pPr>
            <a:r>
              <a:rPr lang="en" sz="1800" b="0" i="0" u="none" strike="noStrike" cap="none">
                <a:solidFill>
                  <a:srgbClr val="D9D9D9"/>
                </a:solidFill>
                <a:highlight>
                  <a:srgbClr val="666666"/>
                </a:highlight>
                <a:latin typeface="Lato"/>
                <a:ea typeface="Lato"/>
                <a:cs typeface="Lato"/>
                <a:sym typeface="Lato"/>
              </a:rPr>
              <a:t>What option we want to configure </a:t>
            </a:r>
            <a:r>
              <a:rPr lang="en" sz="1800" b="0" i="0" u="none" strike="noStrike" cap="none">
                <a:solidFill>
                  <a:srgbClr val="000000"/>
                </a:solidFill>
                <a:latin typeface="Lato"/>
                <a:ea typeface="Lato"/>
                <a:cs typeface="Lato"/>
                <a:sym typeface="Lato"/>
              </a:rPr>
              <a:t>   </a:t>
            </a:r>
            <a:r>
              <a:rPr lang="en" sz="1800" b="1" i="0" u="none" strike="noStrike" cap="none">
                <a:solidFill>
                  <a:srgbClr val="000000"/>
                </a:solidFill>
                <a:latin typeface="Lato"/>
                <a:ea typeface="Lato"/>
                <a:cs typeface="Lato"/>
                <a:sym typeface="Lato"/>
              </a:rPr>
              <a:t>, </a:t>
            </a:r>
            <a:endParaRPr sz="1800" b="1" i="0" u="none" strike="noStrike" cap="none">
              <a:solidFill>
                <a:srgbClr val="000000"/>
              </a:solidFill>
              <a:latin typeface="Lato"/>
              <a:ea typeface="Lato"/>
              <a:cs typeface="Lato"/>
              <a:sym typeface="Lato"/>
            </a:endParaRPr>
          </a:p>
          <a:p>
            <a:pPr marL="0" marR="0" lvl="0" indent="0" algn="l" rtl="0">
              <a:lnSpc>
                <a:spcPct val="115000"/>
              </a:lnSpc>
              <a:spcBef>
                <a:spcPts val="1600"/>
              </a:spcBef>
              <a:spcAft>
                <a:spcPts val="0"/>
              </a:spcAft>
              <a:buClr>
                <a:srgbClr val="000000"/>
              </a:buClr>
              <a:buSzPts val="1800"/>
              <a:buFont typeface="Arial"/>
              <a:buNone/>
            </a:pPr>
            <a:r>
              <a:rPr lang="en" sz="1800" b="0" i="0" u="none" strike="noStrike" cap="none">
                <a:solidFill>
                  <a:srgbClr val="D9D9D9"/>
                </a:solidFill>
                <a:highlight>
                  <a:srgbClr val="1155CC"/>
                </a:highlight>
                <a:latin typeface="Lato"/>
                <a:ea typeface="Lato"/>
                <a:cs typeface="Lato"/>
                <a:sym typeface="Lato"/>
              </a:rPr>
              <a:t>Option from a large enum of possible options prefixed with GLFW</a:t>
            </a:r>
            <a:endParaRPr sz="1800" b="0" i="0" u="none" strike="noStrike" cap="none">
              <a:solidFill>
                <a:srgbClr val="000000"/>
              </a:solidFill>
              <a:highlight>
                <a:srgbClr val="1155CC"/>
              </a:highlight>
              <a:latin typeface="Lato"/>
              <a:ea typeface="Lato"/>
              <a:cs typeface="Lato"/>
              <a:sym typeface="Lato"/>
            </a:endParaRPr>
          </a:p>
          <a:p>
            <a:pPr marL="0" marR="0" lvl="0" indent="0" algn="l" rtl="0">
              <a:lnSpc>
                <a:spcPct val="115000"/>
              </a:lnSpc>
              <a:spcBef>
                <a:spcPts val="1600"/>
              </a:spcBef>
              <a:spcAft>
                <a:spcPts val="1600"/>
              </a:spcAft>
              <a:buClr>
                <a:srgbClr val="000000"/>
              </a:buClr>
              <a:buSzPts val="1800"/>
              <a:buFont typeface="Arial"/>
              <a:buNone/>
            </a:pPr>
            <a:r>
              <a:rPr lang="en" sz="1800" b="1" i="0" u="none" strike="noStrike" cap="none">
                <a:solidFill>
                  <a:srgbClr val="000000"/>
                </a:solidFill>
                <a:latin typeface="Lato"/>
                <a:ea typeface="Lato"/>
                <a:cs typeface="Lato"/>
                <a:sym typeface="Lato"/>
              </a:rPr>
              <a:t>);</a:t>
            </a:r>
            <a:endParaRPr sz="1800" b="1" i="0" u="none" strike="noStrike" cap="none">
              <a:solidFill>
                <a:srgbClr val="000000"/>
              </a:solidFill>
              <a:highlight>
                <a:srgbClr val="1E1E1E"/>
              </a:highlight>
              <a:latin typeface="Courier New"/>
              <a:ea typeface="Courier New"/>
              <a:cs typeface="Courier New"/>
              <a:sym typeface="Courier New"/>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340"/>
        <p:cNvGrpSpPr/>
        <p:nvPr/>
      </p:nvGrpSpPr>
      <p:grpSpPr>
        <a:xfrm>
          <a:off x="0" y="0"/>
          <a:ext cx="0" cy="0"/>
          <a:chOff x="0" y="0"/>
          <a:chExt cx="0" cy="0"/>
        </a:xfrm>
      </p:grpSpPr>
      <p:sp>
        <p:nvSpPr>
          <p:cNvPr id="3341" name="Google Shape;3341;p6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Initialization Phase</a:t>
            </a:r>
            <a:endParaRPr/>
          </a:p>
        </p:txBody>
      </p:sp>
      <p:sp>
        <p:nvSpPr>
          <p:cNvPr id="3342" name="Google Shape;3342;p63"/>
          <p:cNvSpPr txBox="1">
            <a:spLocks noGrp="1"/>
          </p:cNvSpPr>
          <p:nvPr>
            <p:ph type="body" idx="1"/>
          </p:nvPr>
        </p:nvSpPr>
        <p:spPr>
          <a:xfrm>
            <a:off x="729450" y="1926475"/>
            <a:ext cx="7688700" cy="312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The initialization phase has to do some actions before the game loop start:</a:t>
            </a:r>
            <a:endParaRPr/>
          </a:p>
          <a:p>
            <a:pPr marL="457200" lvl="0" indent="-311150" algn="l" rtl="0">
              <a:lnSpc>
                <a:spcPct val="115000"/>
              </a:lnSpc>
              <a:spcBef>
                <a:spcPts val="1600"/>
              </a:spcBef>
              <a:spcAft>
                <a:spcPts val="0"/>
              </a:spcAft>
              <a:buSzPts val="1300"/>
              <a:buAutoNum type="arabicPeriod" startAt="3"/>
            </a:pPr>
            <a:r>
              <a:rPr lang="en"/>
              <a:t>Creating a window.</a:t>
            </a:r>
            <a:endParaRPr/>
          </a:p>
          <a:p>
            <a:pPr marL="0" lvl="0" indent="0" algn="l" rtl="0">
              <a:lnSpc>
                <a:spcPct val="115000"/>
              </a:lnSpc>
              <a:spcBef>
                <a:spcPts val="1600"/>
              </a:spcBef>
              <a:spcAft>
                <a:spcPts val="0"/>
              </a:spcAft>
              <a:buSzPts val="1300"/>
              <a:buNone/>
            </a:pPr>
            <a:endParaRPr/>
          </a:p>
          <a:p>
            <a:pPr marL="0" lvl="0" indent="0" algn="l" rtl="0">
              <a:lnSpc>
                <a:spcPct val="115000"/>
              </a:lnSpc>
              <a:spcBef>
                <a:spcPts val="1600"/>
              </a:spcBef>
              <a:spcAft>
                <a:spcPts val="0"/>
              </a:spcAft>
              <a:buSzPts val="1300"/>
              <a:buNone/>
            </a:pPr>
            <a:r>
              <a:rPr lang="en"/>
              <a:t>Or to create a fullscreen window.</a:t>
            </a:r>
            <a:endParaRPr/>
          </a:p>
          <a:p>
            <a:pPr marL="0" lvl="0" indent="0" algn="l" rtl="0">
              <a:lnSpc>
                <a:spcPct val="115000"/>
              </a:lnSpc>
              <a:spcBef>
                <a:spcPts val="1600"/>
              </a:spcBef>
              <a:spcAft>
                <a:spcPts val="0"/>
              </a:spcAft>
              <a:buSzPts val="1300"/>
              <a:buNone/>
            </a:pPr>
            <a:endParaRPr/>
          </a:p>
          <a:p>
            <a:pPr marL="0" lvl="0" indent="0" algn="l" rtl="0">
              <a:lnSpc>
                <a:spcPct val="115000"/>
              </a:lnSpc>
              <a:spcBef>
                <a:spcPts val="1600"/>
              </a:spcBef>
              <a:spcAft>
                <a:spcPts val="0"/>
              </a:spcAft>
              <a:buSzPts val="1300"/>
              <a:buNone/>
            </a:pPr>
            <a:endParaRPr/>
          </a:p>
          <a:p>
            <a:pPr marL="0" lvl="0" indent="0" algn="l" rtl="0">
              <a:lnSpc>
                <a:spcPct val="115000"/>
              </a:lnSpc>
              <a:spcBef>
                <a:spcPts val="1600"/>
              </a:spcBef>
              <a:spcAft>
                <a:spcPts val="1600"/>
              </a:spcAft>
              <a:buSzPts val="1300"/>
              <a:buNone/>
            </a:pPr>
            <a:r>
              <a:rPr lang="en"/>
              <a:t>The last parameter can be used to share resources between multiple windows, but we will use a single window only.</a:t>
            </a:r>
            <a:endParaRPr/>
          </a:p>
        </p:txBody>
      </p:sp>
      <p:sp>
        <p:nvSpPr>
          <p:cNvPr id="3343" name="Google Shape;3343;p63"/>
          <p:cNvSpPr txBox="1"/>
          <p:nvPr/>
        </p:nvSpPr>
        <p:spPr>
          <a:xfrm>
            <a:off x="729450" y="2749250"/>
            <a:ext cx="7949700" cy="4689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9CDCFE"/>
                </a:solidFill>
                <a:latin typeface="Courier New"/>
                <a:ea typeface="Courier New"/>
                <a:cs typeface="Courier New"/>
                <a:sym typeface="Courier New"/>
              </a:rPr>
              <a:t>window</a:t>
            </a:r>
            <a:r>
              <a:rPr lang="en" sz="1400" b="0" i="0" u="none" strike="noStrike" cap="none">
                <a:solidFill>
                  <a:srgbClr val="D4D4D4"/>
                </a:solidFill>
                <a:latin typeface="Courier New"/>
                <a:ea typeface="Courier New"/>
                <a:cs typeface="Courier New"/>
                <a:sym typeface="Courier New"/>
              </a:rPr>
              <a:t> = </a:t>
            </a:r>
            <a:r>
              <a:rPr lang="en" sz="1400" b="0" i="0" u="none" strike="noStrike" cap="none">
                <a:solidFill>
                  <a:srgbClr val="DCDCAA"/>
                </a:solidFill>
                <a:latin typeface="Courier New"/>
                <a:ea typeface="Courier New"/>
                <a:cs typeface="Courier New"/>
                <a:sym typeface="Courier New"/>
              </a:rPr>
              <a:t>glfwCreateWindow</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1280</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9CDCFE"/>
                </a:solidFill>
                <a:latin typeface="Courier New"/>
                <a:ea typeface="Courier New"/>
                <a:cs typeface="Courier New"/>
                <a:sym typeface="Courier New"/>
              </a:rPr>
              <a:t>720</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9CDCFE"/>
                </a:solidFill>
                <a:latin typeface="Courier New"/>
                <a:ea typeface="Courier New"/>
                <a:cs typeface="Courier New"/>
                <a:sym typeface="Courier New"/>
              </a:rPr>
              <a:t>“Hello OpenGL”</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nullptr</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nullptr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CDCAA"/>
              </a:solidFill>
              <a:latin typeface="Courier New"/>
              <a:ea typeface="Courier New"/>
              <a:cs typeface="Courier New"/>
              <a:sym typeface="Courier New"/>
            </a:endParaRPr>
          </a:p>
        </p:txBody>
      </p:sp>
      <p:sp>
        <p:nvSpPr>
          <p:cNvPr id="3344" name="Google Shape;3344;p63"/>
          <p:cNvSpPr txBox="1"/>
          <p:nvPr/>
        </p:nvSpPr>
        <p:spPr>
          <a:xfrm>
            <a:off x="729450" y="3656975"/>
            <a:ext cx="7949700" cy="7911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9CDCFE"/>
                </a:solidFill>
                <a:latin typeface="Courier New"/>
                <a:ea typeface="Courier New"/>
                <a:cs typeface="Courier New"/>
                <a:sym typeface="Courier New"/>
              </a:rPr>
              <a:t>window</a:t>
            </a:r>
            <a:r>
              <a:rPr lang="en" sz="1400" b="0" i="0" u="none" strike="noStrike" cap="none">
                <a:solidFill>
                  <a:srgbClr val="D4D4D4"/>
                </a:solidFill>
                <a:latin typeface="Courier New"/>
                <a:ea typeface="Courier New"/>
                <a:cs typeface="Courier New"/>
                <a:sym typeface="Courier New"/>
              </a:rPr>
              <a:t> = </a:t>
            </a:r>
            <a:r>
              <a:rPr lang="en" sz="1400" b="0" i="0" u="none" strike="noStrike" cap="none">
                <a:solidFill>
                  <a:srgbClr val="DCDCAA"/>
                </a:solidFill>
                <a:latin typeface="Courier New"/>
                <a:ea typeface="Courier New"/>
                <a:cs typeface="Courier New"/>
                <a:sym typeface="Courier New"/>
              </a:rPr>
              <a:t>glfwCreateWindow</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1280</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9CDCFE"/>
                </a:solidFill>
                <a:latin typeface="Courier New"/>
                <a:ea typeface="Courier New"/>
                <a:cs typeface="Courier New"/>
                <a:sym typeface="Courier New"/>
              </a:rPr>
              <a:t>720</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9CDCFE"/>
                </a:solidFill>
                <a:latin typeface="Courier New"/>
                <a:ea typeface="Courier New"/>
                <a:cs typeface="Courier New"/>
                <a:sym typeface="Courier New"/>
              </a:rPr>
              <a:t>“Hello OpenGL”</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DCDCAA"/>
                </a:solidFill>
                <a:latin typeface="Courier New"/>
                <a:ea typeface="Courier New"/>
                <a:cs typeface="Courier New"/>
                <a:sym typeface="Courier New"/>
              </a:rPr>
              <a:t>glfwGetPrimaryMonitor()</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nullptr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CDCAA"/>
              </a:solidFill>
              <a:latin typeface="Courier New"/>
              <a:ea typeface="Courier New"/>
              <a:cs typeface="Courier New"/>
              <a:sym typeface="Courier New"/>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348"/>
        <p:cNvGrpSpPr/>
        <p:nvPr/>
      </p:nvGrpSpPr>
      <p:grpSpPr>
        <a:xfrm>
          <a:off x="0" y="0"/>
          <a:ext cx="0" cy="0"/>
          <a:chOff x="0" y="0"/>
          <a:chExt cx="0" cy="0"/>
        </a:xfrm>
      </p:grpSpPr>
      <p:sp>
        <p:nvSpPr>
          <p:cNvPr id="3349" name="Google Shape;3349;p6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Make Window the current Context</a:t>
            </a:r>
            <a:endParaRPr/>
          </a:p>
        </p:txBody>
      </p:sp>
      <p:sp>
        <p:nvSpPr>
          <p:cNvPr id="3350" name="Google Shape;3350;p64"/>
          <p:cNvSpPr txBox="1">
            <a:spLocks noGrp="1"/>
          </p:cNvSpPr>
          <p:nvPr>
            <p:ph type="body" idx="1"/>
          </p:nvPr>
        </p:nvSpPr>
        <p:spPr>
          <a:xfrm>
            <a:off x="729450" y="1926475"/>
            <a:ext cx="7688700" cy="312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We need to tell GLFW that we are currently rendering to the window we just created.</a:t>
            </a:r>
            <a:endParaRPr/>
          </a:p>
          <a:p>
            <a:pPr marL="0" lvl="0" indent="0" algn="l" rtl="0">
              <a:lnSpc>
                <a:spcPct val="115000"/>
              </a:lnSpc>
              <a:spcBef>
                <a:spcPts val="1600"/>
              </a:spcBef>
              <a:spcAft>
                <a:spcPts val="1600"/>
              </a:spcAft>
              <a:buSzPts val="1300"/>
              <a:buNone/>
            </a:pPr>
            <a:r>
              <a:rPr lang="en"/>
              <a:t>This must be done before loading OpenGL.</a:t>
            </a:r>
            <a:endParaRPr/>
          </a:p>
        </p:txBody>
      </p:sp>
      <p:sp>
        <p:nvSpPr>
          <p:cNvPr id="3351" name="Google Shape;3351;p64"/>
          <p:cNvSpPr txBox="1"/>
          <p:nvPr/>
        </p:nvSpPr>
        <p:spPr>
          <a:xfrm>
            <a:off x="729450" y="2901650"/>
            <a:ext cx="7949700" cy="4689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glfwMakeContextCurrent</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window</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CDCAA"/>
              </a:solidFill>
              <a:latin typeface="Courier New"/>
              <a:ea typeface="Courier New"/>
              <a:cs typeface="Courier New"/>
              <a:sym typeface="Courier New"/>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355"/>
        <p:cNvGrpSpPr/>
        <p:nvPr/>
      </p:nvGrpSpPr>
      <p:grpSpPr>
        <a:xfrm>
          <a:off x="0" y="0"/>
          <a:ext cx="0" cy="0"/>
          <a:chOff x="0" y="0"/>
          <a:chExt cx="0" cy="0"/>
        </a:xfrm>
      </p:grpSpPr>
      <p:sp>
        <p:nvSpPr>
          <p:cNvPr id="3356" name="Google Shape;3356;p65"/>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Tell GLAD to load OpenGL</a:t>
            </a:r>
            <a:endParaRPr/>
          </a:p>
        </p:txBody>
      </p:sp>
      <p:sp>
        <p:nvSpPr>
          <p:cNvPr id="3357" name="Google Shape;3357;p65"/>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a:t>GLAD will load the OpenGL functions through the GLFW function “glfwGetProcAddress” which can be used to get pointers to the OpenGL functions.</a:t>
            </a:r>
            <a:endParaRPr/>
          </a:p>
        </p:txBody>
      </p:sp>
      <p:sp>
        <p:nvSpPr>
          <p:cNvPr id="3358" name="Google Shape;3358;p65"/>
          <p:cNvSpPr txBox="1"/>
          <p:nvPr/>
        </p:nvSpPr>
        <p:spPr>
          <a:xfrm>
            <a:off x="729450" y="2901650"/>
            <a:ext cx="7688700" cy="4689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gladLoadGL</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glfwGetProcAddress</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CDCAA"/>
              </a:solidFill>
              <a:latin typeface="Courier New"/>
              <a:ea typeface="Courier New"/>
              <a:cs typeface="Courier New"/>
              <a:sym typeface="Courier New"/>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362"/>
        <p:cNvGrpSpPr/>
        <p:nvPr/>
      </p:nvGrpSpPr>
      <p:grpSpPr>
        <a:xfrm>
          <a:off x="0" y="0"/>
          <a:ext cx="0" cy="0"/>
          <a:chOff x="0" y="0"/>
          <a:chExt cx="0" cy="0"/>
        </a:xfrm>
      </p:grpSpPr>
      <p:sp>
        <p:nvSpPr>
          <p:cNvPr id="3363" name="Google Shape;3363;p66"/>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Initialization Phase</a:t>
            </a:r>
            <a:endParaRPr/>
          </a:p>
        </p:txBody>
      </p:sp>
      <p:sp>
        <p:nvSpPr>
          <p:cNvPr id="3364" name="Google Shape;3364;p66"/>
          <p:cNvSpPr txBox="1">
            <a:spLocks noGrp="1"/>
          </p:cNvSpPr>
          <p:nvPr>
            <p:ph type="body" idx="1"/>
          </p:nvPr>
        </p:nvSpPr>
        <p:spPr>
          <a:xfrm>
            <a:off x="729450" y="2078875"/>
            <a:ext cx="7688700" cy="111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The initialization phase has to do some actions before the game loop start:</a:t>
            </a:r>
            <a:endParaRPr/>
          </a:p>
          <a:p>
            <a:pPr marL="457200" lvl="0" indent="-311150" algn="l" rtl="0">
              <a:lnSpc>
                <a:spcPct val="115000"/>
              </a:lnSpc>
              <a:spcBef>
                <a:spcPts val="1600"/>
              </a:spcBef>
              <a:spcAft>
                <a:spcPts val="0"/>
              </a:spcAft>
              <a:buSzPts val="1300"/>
              <a:buAutoNum type="arabicPeriod" startAt="4"/>
            </a:pPr>
            <a:r>
              <a:rPr lang="en"/>
              <a:t>Setup up call backs (to receive events such as key presses, mouse movement, etc).</a:t>
            </a:r>
            <a:endParaRPr/>
          </a:p>
          <a:p>
            <a:pPr marL="457200" lvl="0" indent="-311150" algn="l" rtl="0">
              <a:lnSpc>
                <a:spcPct val="115000"/>
              </a:lnSpc>
              <a:spcBef>
                <a:spcPts val="0"/>
              </a:spcBef>
              <a:spcAft>
                <a:spcPts val="0"/>
              </a:spcAft>
              <a:buSzPts val="1300"/>
              <a:buAutoNum type="arabicPeriod" startAt="4"/>
            </a:pPr>
            <a:r>
              <a:rPr lang="en"/>
              <a:t>Application specific setup (e.g. loading data, creating objects, etc).</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368"/>
        <p:cNvGrpSpPr/>
        <p:nvPr/>
      </p:nvGrpSpPr>
      <p:grpSpPr>
        <a:xfrm>
          <a:off x="0" y="0"/>
          <a:ext cx="0" cy="0"/>
          <a:chOff x="0" y="0"/>
          <a:chExt cx="0" cy="0"/>
        </a:xfrm>
      </p:grpSpPr>
      <p:sp>
        <p:nvSpPr>
          <p:cNvPr id="3369" name="Google Shape;3369;p67"/>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Game Loop Phase</a:t>
            </a:r>
            <a:endParaRPr/>
          </a:p>
          <a:p>
            <a:pPr marL="0" lvl="0" indent="0" algn="l" rtl="0">
              <a:lnSpc>
                <a:spcPct val="100000"/>
              </a:lnSpc>
              <a:spcBef>
                <a:spcPts val="0"/>
              </a:spcBef>
              <a:spcAft>
                <a:spcPts val="0"/>
              </a:spcAft>
              <a:buSzPts val="2600"/>
              <a:buNone/>
            </a:pPr>
            <a:endParaRPr/>
          </a:p>
          <a:p>
            <a:pPr marL="0" lvl="0" indent="0" algn="l" rtl="0">
              <a:lnSpc>
                <a:spcPct val="100000"/>
              </a:lnSpc>
              <a:spcBef>
                <a:spcPts val="0"/>
              </a:spcBef>
              <a:spcAft>
                <a:spcPts val="0"/>
              </a:spcAft>
              <a:buSzPts val="2600"/>
              <a:buNone/>
            </a:pPr>
            <a:endParaRPr/>
          </a:p>
        </p:txBody>
      </p:sp>
      <p:sp>
        <p:nvSpPr>
          <p:cNvPr id="3370" name="Google Shape;3370;p67"/>
          <p:cNvSpPr txBox="1">
            <a:spLocks noGrp="1"/>
          </p:cNvSpPr>
          <p:nvPr>
            <p:ph type="body" idx="1"/>
          </p:nvPr>
        </p:nvSpPr>
        <p:spPr>
          <a:xfrm>
            <a:off x="729450" y="2078875"/>
            <a:ext cx="43032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The Game loop phase has to do some actions every frame:</a:t>
            </a:r>
            <a:endParaRPr/>
          </a:p>
          <a:p>
            <a:pPr marL="457200" lvl="0" indent="-311150" algn="l" rtl="0">
              <a:lnSpc>
                <a:spcPct val="115000"/>
              </a:lnSpc>
              <a:spcBef>
                <a:spcPts val="1600"/>
              </a:spcBef>
              <a:spcAft>
                <a:spcPts val="0"/>
              </a:spcAft>
              <a:buSzPts val="1300"/>
              <a:buAutoNum type="arabicPeriod"/>
            </a:pPr>
            <a:r>
              <a:rPr lang="en"/>
              <a:t>Poll user events.</a:t>
            </a:r>
            <a:endParaRPr/>
          </a:p>
          <a:p>
            <a:pPr marL="457200" lvl="0" indent="-311150" algn="l" rtl="0">
              <a:lnSpc>
                <a:spcPct val="115000"/>
              </a:lnSpc>
              <a:spcBef>
                <a:spcPts val="0"/>
              </a:spcBef>
              <a:spcAft>
                <a:spcPts val="0"/>
              </a:spcAft>
              <a:buSzPts val="1300"/>
              <a:buAutoNum type="arabicPeriod"/>
            </a:pPr>
            <a:r>
              <a:rPr lang="en"/>
              <a:t>Calculate time taken to draw a frame (delta time).</a:t>
            </a:r>
            <a:endParaRPr/>
          </a:p>
          <a:p>
            <a:pPr marL="457200" lvl="0" indent="-311150" algn="l" rtl="0">
              <a:lnSpc>
                <a:spcPct val="115000"/>
              </a:lnSpc>
              <a:spcBef>
                <a:spcPts val="0"/>
              </a:spcBef>
              <a:spcAft>
                <a:spcPts val="0"/>
              </a:spcAft>
              <a:buSzPts val="1300"/>
              <a:buAutoNum type="arabicPeriod"/>
            </a:pPr>
            <a:r>
              <a:rPr lang="en"/>
              <a:t>Draw elements on the frame.</a:t>
            </a:r>
            <a:endParaRPr/>
          </a:p>
          <a:p>
            <a:pPr marL="457200" lvl="0" indent="-311150" algn="l" rtl="0">
              <a:lnSpc>
                <a:spcPct val="115000"/>
              </a:lnSpc>
              <a:spcBef>
                <a:spcPts val="0"/>
              </a:spcBef>
              <a:spcAft>
                <a:spcPts val="0"/>
              </a:spcAft>
              <a:buSzPts val="1300"/>
              <a:buAutoNum type="arabicPeriod"/>
            </a:pPr>
            <a:r>
              <a:rPr lang="en"/>
              <a:t>Game logic.</a:t>
            </a:r>
            <a:endParaRPr/>
          </a:p>
        </p:txBody>
      </p:sp>
      <p:sp>
        <p:nvSpPr>
          <p:cNvPr id="3371" name="Google Shape;3371;p67"/>
          <p:cNvSpPr/>
          <p:nvPr/>
        </p:nvSpPr>
        <p:spPr>
          <a:xfrm>
            <a:off x="5349250" y="2168175"/>
            <a:ext cx="3386700" cy="1835700"/>
          </a:xfrm>
          <a:prstGeom prst="rect">
            <a:avLst/>
          </a:prstGeom>
          <a:solidFill>
            <a:srgbClr val="000000"/>
          </a:solidFill>
          <a:ln w="38100"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2" name="Google Shape;3372;p67"/>
          <p:cNvSpPr txBox="1"/>
          <p:nvPr/>
        </p:nvSpPr>
        <p:spPr>
          <a:xfrm>
            <a:off x="6195950" y="4130625"/>
            <a:ext cx="1535100" cy="403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Frame</a:t>
            </a:r>
            <a:endParaRPr sz="1400" b="0" i="0" u="none" strike="noStrike" cap="none">
              <a:solidFill>
                <a:srgbClr val="000000"/>
              </a:solidFill>
              <a:latin typeface="Lato"/>
              <a:ea typeface="Lato"/>
              <a:cs typeface="Lato"/>
              <a:sym typeface="Lato"/>
            </a:endParaRPr>
          </a:p>
        </p:txBody>
      </p:sp>
      <p:grpSp>
        <p:nvGrpSpPr>
          <p:cNvPr id="3373" name="Google Shape;3373;p67"/>
          <p:cNvGrpSpPr/>
          <p:nvPr/>
        </p:nvGrpSpPr>
        <p:grpSpPr>
          <a:xfrm>
            <a:off x="5985107" y="2389683"/>
            <a:ext cx="1956786" cy="1392692"/>
            <a:chOff x="4969400" y="775475"/>
            <a:chExt cx="1289650" cy="917875"/>
          </a:xfrm>
        </p:grpSpPr>
        <p:sp>
          <p:nvSpPr>
            <p:cNvPr id="3374" name="Google Shape;3374;p67"/>
            <p:cNvSpPr/>
            <p:nvPr/>
          </p:nvSpPr>
          <p:spPr>
            <a:xfrm>
              <a:off x="4969400" y="775475"/>
              <a:ext cx="696300" cy="696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5" name="Google Shape;3375;p67"/>
            <p:cNvSpPr/>
            <p:nvPr/>
          </p:nvSpPr>
          <p:spPr>
            <a:xfrm>
              <a:off x="5032650" y="870450"/>
              <a:ext cx="1226400" cy="822900"/>
            </a:xfrm>
            <a:prstGeom prst="triangle">
              <a:avLst>
                <a:gd name="adj" fmla="val 65166"/>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73"/>
                                        </p:tgtEl>
                                        <p:attrNameLst>
                                          <p:attrName>style.visibility</p:attrName>
                                        </p:attrNameLst>
                                      </p:cBhvr>
                                      <p:to>
                                        <p:strVal val="visible"/>
                                      </p:to>
                                    </p:set>
                                    <p:animEffect transition="in" filter="fade">
                                      <p:cBhvr>
                                        <p:cTn id="7" dur="1000"/>
                                        <p:tgtEl>
                                          <p:spTgt spid="33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379"/>
        <p:cNvGrpSpPr/>
        <p:nvPr/>
      </p:nvGrpSpPr>
      <p:grpSpPr>
        <a:xfrm>
          <a:off x="0" y="0"/>
          <a:ext cx="0" cy="0"/>
          <a:chOff x="0" y="0"/>
          <a:chExt cx="0" cy="0"/>
        </a:xfrm>
      </p:grpSpPr>
      <p:sp>
        <p:nvSpPr>
          <p:cNvPr id="3380" name="Google Shape;3380;p68"/>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Game Loop Phase</a:t>
            </a:r>
            <a:endParaRPr/>
          </a:p>
          <a:p>
            <a:pPr marL="0" lvl="0" indent="0" algn="l" rtl="0">
              <a:lnSpc>
                <a:spcPct val="100000"/>
              </a:lnSpc>
              <a:spcBef>
                <a:spcPts val="0"/>
              </a:spcBef>
              <a:spcAft>
                <a:spcPts val="0"/>
              </a:spcAft>
              <a:buSzPts val="2600"/>
              <a:buNone/>
            </a:pPr>
            <a:endParaRPr/>
          </a:p>
          <a:p>
            <a:pPr marL="0" lvl="0" indent="0" algn="l" rtl="0">
              <a:lnSpc>
                <a:spcPct val="100000"/>
              </a:lnSpc>
              <a:spcBef>
                <a:spcPts val="0"/>
              </a:spcBef>
              <a:spcAft>
                <a:spcPts val="0"/>
              </a:spcAft>
              <a:buSzPts val="2600"/>
              <a:buNone/>
            </a:pPr>
            <a:endParaRPr/>
          </a:p>
        </p:txBody>
      </p:sp>
      <p:sp>
        <p:nvSpPr>
          <p:cNvPr id="3381" name="Google Shape;3381;p68"/>
          <p:cNvSpPr txBox="1">
            <a:spLocks noGrp="1"/>
          </p:cNvSpPr>
          <p:nvPr>
            <p:ph type="body" idx="1"/>
          </p:nvPr>
        </p:nvSpPr>
        <p:spPr>
          <a:xfrm>
            <a:off x="729450" y="2078875"/>
            <a:ext cx="43032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The Game loop phase has to do some actions every frame:</a:t>
            </a:r>
            <a:endParaRPr/>
          </a:p>
          <a:p>
            <a:pPr marL="457200" lvl="0" indent="-311150" algn="l" rtl="0">
              <a:lnSpc>
                <a:spcPct val="115000"/>
              </a:lnSpc>
              <a:spcBef>
                <a:spcPts val="1600"/>
              </a:spcBef>
              <a:spcAft>
                <a:spcPts val="0"/>
              </a:spcAft>
              <a:buSzPts val="1300"/>
              <a:buAutoNum type="arabicPeriod"/>
            </a:pPr>
            <a:r>
              <a:rPr lang="en"/>
              <a:t>Poll user events.</a:t>
            </a:r>
            <a:endParaRPr/>
          </a:p>
          <a:p>
            <a:pPr marL="457200" lvl="0" indent="-311150" algn="l" rtl="0">
              <a:lnSpc>
                <a:spcPct val="115000"/>
              </a:lnSpc>
              <a:spcBef>
                <a:spcPts val="0"/>
              </a:spcBef>
              <a:spcAft>
                <a:spcPts val="0"/>
              </a:spcAft>
              <a:buSzPts val="1300"/>
              <a:buAutoNum type="arabicPeriod"/>
            </a:pPr>
            <a:r>
              <a:rPr lang="en"/>
              <a:t>Calculate time taken to draw a frame (delta time).</a:t>
            </a:r>
            <a:endParaRPr/>
          </a:p>
          <a:p>
            <a:pPr marL="457200" lvl="0" indent="-311150" algn="l" rtl="0">
              <a:lnSpc>
                <a:spcPct val="115000"/>
              </a:lnSpc>
              <a:spcBef>
                <a:spcPts val="0"/>
              </a:spcBef>
              <a:spcAft>
                <a:spcPts val="0"/>
              </a:spcAft>
              <a:buSzPts val="1300"/>
              <a:buAutoNum type="arabicPeriod"/>
            </a:pPr>
            <a:r>
              <a:rPr lang="en"/>
              <a:t>Draw elements on the frame.</a:t>
            </a:r>
            <a:endParaRPr/>
          </a:p>
          <a:p>
            <a:pPr marL="457200" lvl="0" indent="-311150" algn="l" rtl="0">
              <a:lnSpc>
                <a:spcPct val="115000"/>
              </a:lnSpc>
              <a:spcBef>
                <a:spcPts val="0"/>
              </a:spcBef>
              <a:spcAft>
                <a:spcPts val="0"/>
              </a:spcAft>
              <a:buSzPts val="1300"/>
              <a:buAutoNum type="arabicPeriod"/>
            </a:pPr>
            <a:r>
              <a:rPr lang="en"/>
              <a:t>Game logic.</a:t>
            </a:r>
            <a:endParaRPr/>
          </a:p>
          <a:p>
            <a:pPr marL="457200" lvl="0" indent="-311150" algn="l" rtl="0">
              <a:lnSpc>
                <a:spcPct val="115000"/>
              </a:lnSpc>
              <a:spcBef>
                <a:spcPts val="0"/>
              </a:spcBef>
              <a:spcAft>
                <a:spcPts val="0"/>
              </a:spcAft>
              <a:buSzPts val="1300"/>
              <a:buAutoNum type="arabicPeriod"/>
            </a:pPr>
            <a:r>
              <a:rPr lang="en"/>
              <a:t>Swap buffers.</a:t>
            </a:r>
            <a:endParaRPr/>
          </a:p>
        </p:txBody>
      </p:sp>
      <p:sp>
        <p:nvSpPr>
          <p:cNvPr id="3382" name="Google Shape;3382;p68"/>
          <p:cNvSpPr/>
          <p:nvPr/>
        </p:nvSpPr>
        <p:spPr>
          <a:xfrm>
            <a:off x="5349250" y="2168175"/>
            <a:ext cx="3386700" cy="1835700"/>
          </a:xfrm>
          <a:prstGeom prst="rect">
            <a:avLst/>
          </a:prstGeom>
          <a:solidFill>
            <a:srgbClr val="000000"/>
          </a:solidFill>
          <a:ln w="38100"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3" name="Google Shape;3383;p68"/>
          <p:cNvSpPr txBox="1"/>
          <p:nvPr/>
        </p:nvSpPr>
        <p:spPr>
          <a:xfrm>
            <a:off x="6195950" y="4130625"/>
            <a:ext cx="1535100" cy="403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Frame</a:t>
            </a:r>
            <a:endParaRPr sz="1400" b="0" i="0" u="none" strike="noStrike" cap="none">
              <a:solidFill>
                <a:srgbClr val="000000"/>
              </a:solidFill>
              <a:latin typeface="Lato"/>
              <a:ea typeface="Lato"/>
              <a:cs typeface="Lato"/>
              <a:sym typeface="Lato"/>
            </a:endParaRPr>
          </a:p>
        </p:txBody>
      </p:sp>
      <p:grpSp>
        <p:nvGrpSpPr>
          <p:cNvPr id="3384" name="Google Shape;3384;p68"/>
          <p:cNvGrpSpPr/>
          <p:nvPr/>
        </p:nvGrpSpPr>
        <p:grpSpPr>
          <a:xfrm>
            <a:off x="5985107" y="2389683"/>
            <a:ext cx="1956786" cy="1392692"/>
            <a:chOff x="4969400" y="775475"/>
            <a:chExt cx="1289650" cy="917875"/>
          </a:xfrm>
        </p:grpSpPr>
        <p:sp>
          <p:nvSpPr>
            <p:cNvPr id="3385" name="Google Shape;3385;p68"/>
            <p:cNvSpPr/>
            <p:nvPr/>
          </p:nvSpPr>
          <p:spPr>
            <a:xfrm>
              <a:off x="4969400" y="775475"/>
              <a:ext cx="696300" cy="696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6" name="Google Shape;3386;p68"/>
            <p:cNvSpPr/>
            <p:nvPr/>
          </p:nvSpPr>
          <p:spPr>
            <a:xfrm>
              <a:off x="5032650" y="870450"/>
              <a:ext cx="1226400" cy="822900"/>
            </a:xfrm>
            <a:prstGeom prst="triangle">
              <a:avLst>
                <a:gd name="adj" fmla="val 65166"/>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387" name="Google Shape;3387;p68"/>
          <p:cNvSpPr/>
          <p:nvPr/>
        </p:nvSpPr>
        <p:spPr>
          <a:xfrm>
            <a:off x="4852775" y="2571750"/>
            <a:ext cx="3386700" cy="1835700"/>
          </a:xfrm>
          <a:prstGeom prst="rect">
            <a:avLst/>
          </a:prstGeom>
          <a:solidFill>
            <a:srgbClr val="000000"/>
          </a:solidFill>
          <a:ln w="38100"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 sz="3600" b="0" i="0" u="none" strike="noStrike" cap="none">
                <a:solidFill>
                  <a:srgbClr val="FFFFFF"/>
                </a:solidFill>
                <a:latin typeface="Arial"/>
                <a:ea typeface="Arial"/>
                <a:cs typeface="Arial"/>
                <a:sym typeface="Arial"/>
              </a:rPr>
              <a:t>Previous frame</a:t>
            </a:r>
            <a:endParaRPr sz="3600" b="0" i="0" u="none" strike="noStrike" cap="none">
              <a:solidFill>
                <a:srgbClr val="FFFFFF"/>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3387"/>
                                        </p:tgtEl>
                                      </p:cBhvr>
                                    </p:animEffect>
                                    <p:set>
                                      <p:cBhvr>
                                        <p:cTn id="7" dur="1" fill="hold">
                                          <p:stCondLst>
                                            <p:cond delay="1000"/>
                                          </p:stCondLst>
                                        </p:cTn>
                                        <p:tgtEl>
                                          <p:spTgt spid="338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391"/>
        <p:cNvGrpSpPr/>
        <p:nvPr/>
      </p:nvGrpSpPr>
      <p:grpSpPr>
        <a:xfrm>
          <a:off x="0" y="0"/>
          <a:ext cx="0" cy="0"/>
          <a:chOff x="0" y="0"/>
          <a:chExt cx="0" cy="0"/>
        </a:xfrm>
      </p:grpSpPr>
      <p:sp>
        <p:nvSpPr>
          <p:cNvPr id="3392" name="Google Shape;3392;p6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Clean up Phase</a:t>
            </a:r>
            <a:endParaRPr/>
          </a:p>
        </p:txBody>
      </p:sp>
      <p:sp>
        <p:nvSpPr>
          <p:cNvPr id="3393" name="Google Shape;3393;p69"/>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AutoNum type="arabicPeriod"/>
            </a:pPr>
            <a:r>
              <a:rPr lang="en"/>
              <a:t>Application specific on destroy logic.</a:t>
            </a:r>
            <a:endParaRPr/>
          </a:p>
          <a:p>
            <a:pPr marL="457200" lvl="0" indent="-311150" algn="l" rtl="0">
              <a:lnSpc>
                <a:spcPct val="115000"/>
              </a:lnSpc>
              <a:spcBef>
                <a:spcPts val="0"/>
              </a:spcBef>
              <a:spcAft>
                <a:spcPts val="0"/>
              </a:spcAft>
              <a:buSzPts val="1300"/>
              <a:buAutoNum type="arabicPeriod"/>
            </a:pPr>
            <a:r>
              <a:rPr lang="en"/>
              <a:t>GLFW destroy window.</a:t>
            </a:r>
            <a:endParaRPr/>
          </a:p>
          <a:p>
            <a:pPr marL="457200" lvl="0" indent="-311150" algn="l" rtl="0">
              <a:lnSpc>
                <a:spcPct val="115000"/>
              </a:lnSpc>
              <a:spcBef>
                <a:spcPts val="0"/>
              </a:spcBef>
              <a:spcAft>
                <a:spcPts val="0"/>
              </a:spcAft>
              <a:buSzPts val="1300"/>
              <a:buAutoNum type="arabicPeriod"/>
            </a:pPr>
            <a:r>
              <a:rPr lang="en"/>
              <a:t>Terminate GLFW.</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7"/>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Minimal CMakeLists.txt example</a:t>
            </a:r>
            <a:endParaRPr/>
          </a:p>
        </p:txBody>
      </p:sp>
      <p:sp>
        <p:nvSpPr>
          <p:cNvPr id="180" name="Google Shape;180;p7"/>
          <p:cNvSpPr txBox="1"/>
          <p:nvPr/>
        </p:nvSpPr>
        <p:spPr>
          <a:xfrm>
            <a:off x="777450" y="2127300"/>
            <a:ext cx="7640400" cy="25269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cmake_minimum_required(</a:t>
            </a:r>
            <a:r>
              <a:rPr lang="en" sz="1600" b="0" i="0" u="none" strike="noStrike" cap="none" dirty="0">
                <a:solidFill>
                  <a:srgbClr val="6A8759"/>
                </a:solidFill>
                <a:latin typeface="Courier New"/>
                <a:ea typeface="Courier New"/>
                <a:cs typeface="Courier New"/>
                <a:sym typeface="Courier New"/>
              </a:rPr>
              <a:t>VERSION 3.0.0</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project(</a:t>
            </a:r>
            <a:r>
              <a:rPr lang="en" sz="1600" b="0" i="0" u="none" strike="noStrike" cap="none" dirty="0">
                <a:solidFill>
                  <a:srgbClr val="6A9955"/>
                </a:solidFill>
                <a:latin typeface="Courier New"/>
                <a:ea typeface="Courier New"/>
                <a:cs typeface="Courier New"/>
                <a:sym typeface="Courier New"/>
              </a:rPr>
              <a:t>minimal_</a:t>
            </a:r>
            <a:r>
              <a:rPr lang="en" sz="1600" b="0" i="0" u="none" strike="noStrike" cap="none" dirty="0">
                <a:solidFill>
                  <a:srgbClr val="6A8759"/>
                </a:solidFill>
                <a:latin typeface="Courier New"/>
                <a:ea typeface="Courier New"/>
                <a:cs typeface="Courier New"/>
                <a:sym typeface="Courier New"/>
              </a:rPr>
              <a:t>project VERSION 0.1.0</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add_library(</a:t>
            </a:r>
            <a:r>
              <a:rPr lang="en" sz="1600" b="0" i="0" u="none" strike="noStrike" cap="none" dirty="0">
                <a:solidFill>
                  <a:srgbClr val="6A8759"/>
                </a:solidFill>
                <a:latin typeface="Courier New"/>
                <a:ea typeface="Courier New"/>
                <a:cs typeface="Courier New"/>
                <a:sym typeface="Courier New"/>
              </a:rPr>
              <a:t>library STATIC path/to/other.cpp</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add_executable(</a:t>
            </a:r>
            <a:r>
              <a:rPr lang="en" sz="1600" b="0" i="0" u="none" strike="noStrike" cap="none" dirty="0">
                <a:solidFill>
                  <a:srgbClr val="6A8759"/>
                </a:solidFill>
                <a:latin typeface="Courier New"/>
                <a:ea typeface="Courier New"/>
                <a:cs typeface="Courier New"/>
                <a:sym typeface="Courier New"/>
              </a:rPr>
              <a:t>application main.cpp</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target_link_libraries(</a:t>
            </a:r>
            <a:r>
              <a:rPr lang="en" sz="1600" b="0" i="0" u="none" strike="noStrike" cap="none" dirty="0">
                <a:solidFill>
                  <a:srgbClr val="6A8759"/>
                </a:solidFill>
                <a:latin typeface="Courier New"/>
                <a:ea typeface="Courier New"/>
                <a:cs typeface="Courier New"/>
                <a:sym typeface="Courier New"/>
              </a:rPr>
              <a:t>application library</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add_executable(</a:t>
            </a:r>
            <a:r>
              <a:rPr lang="en" sz="1600" b="0" i="0" u="none" strike="noStrike" cap="none" dirty="0">
                <a:solidFill>
                  <a:srgbClr val="6A8759"/>
                </a:solidFill>
                <a:latin typeface="Courier New"/>
                <a:ea typeface="Courier New"/>
                <a:cs typeface="Courier New"/>
                <a:sym typeface="Courier New"/>
              </a:rPr>
              <a:t>application2 main2.cpp</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dirty="0">
                <a:solidFill>
                  <a:srgbClr val="A9B7C6"/>
                </a:solidFill>
                <a:latin typeface="Courier New"/>
                <a:ea typeface="Courier New"/>
                <a:cs typeface="Courier New"/>
                <a:sym typeface="Courier New"/>
              </a:rPr>
              <a:t>target_link_libraries(</a:t>
            </a:r>
            <a:r>
              <a:rPr lang="en" sz="1600" b="0" i="0" u="none" strike="noStrike" cap="none" dirty="0">
                <a:solidFill>
                  <a:srgbClr val="6A8759"/>
                </a:solidFill>
                <a:latin typeface="Courier New"/>
                <a:ea typeface="Courier New"/>
                <a:cs typeface="Courier New"/>
                <a:sym typeface="Courier New"/>
              </a:rPr>
              <a:t>application2 library</a:t>
            </a:r>
            <a:r>
              <a:rPr lang="en" sz="1600" b="0" i="0" u="none" strike="noStrike" cap="none" dirty="0">
                <a:solidFill>
                  <a:srgbClr val="A9B7C6"/>
                </a:solidFill>
                <a:latin typeface="Courier New"/>
                <a:ea typeface="Courier New"/>
                <a:cs typeface="Courier New"/>
                <a:sym typeface="Courier New"/>
              </a:rPr>
              <a:t>)</a:t>
            </a:r>
            <a:endParaRPr sz="1600" b="0" i="0" u="none" strike="noStrike" cap="none" dirty="0">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dirty="0">
              <a:solidFill>
                <a:srgbClr val="A9B7C6"/>
              </a:solidFill>
              <a:latin typeface="Courier New"/>
              <a:ea typeface="Courier New"/>
              <a:cs typeface="Courier New"/>
              <a:sym typeface="Courier New"/>
            </a:endParaRPr>
          </a:p>
        </p:txBody>
      </p:sp>
      <p:sp>
        <p:nvSpPr>
          <p:cNvPr id="181" name="Google Shape;181;p7"/>
          <p:cNvSpPr txBox="1"/>
          <p:nvPr/>
        </p:nvSpPr>
        <p:spPr>
          <a:xfrm>
            <a:off x="6143550" y="2571750"/>
            <a:ext cx="2274300" cy="396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Static Library Target</a:t>
            </a:r>
            <a:endParaRPr sz="1400" b="0" i="0" u="none" strike="noStrike" cap="none">
              <a:solidFill>
                <a:schemeClr val="lt2"/>
              </a:solidFill>
              <a:latin typeface="Lato"/>
              <a:ea typeface="Lato"/>
              <a:cs typeface="Lato"/>
              <a:sym typeface="Lato"/>
            </a:endParaRPr>
          </a:p>
        </p:txBody>
      </p:sp>
      <p:cxnSp>
        <p:nvCxnSpPr>
          <p:cNvPr id="182" name="Google Shape;182;p7"/>
          <p:cNvCxnSpPr>
            <a:stCxn id="181" idx="1"/>
          </p:cNvCxnSpPr>
          <p:nvPr/>
        </p:nvCxnSpPr>
        <p:spPr>
          <a:xfrm flipH="1">
            <a:off x="3006150" y="2770200"/>
            <a:ext cx="3137400" cy="196200"/>
          </a:xfrm>
          <a:prstGeom prst="straightConnector1">
            <a:avLst/>
          </a:prstGeom>
          <a:noFill/>
          <a:ln w="19050" cap="flat" cmpd="sng">
            <a:solidFill>
              <a:schemeClr val="lt2"/>
            </a:solidFill>
            <a:prstDash val="solid"/>
            <a:round/>
            <a:headEnd type="none" w="sm" len="sm"/>
            <a:tailEnd type="triangle" w="med" len="med"/>
          </a:ln>
        </p:spPr>
      </p:cxnSp>
      <p:sp>
        <p:nvSpPr>
          <p:cNvPr id="183" name="Google Shape;183;p7"/>
          <p:cNvSpPr txBox="1"/>
          <p:nvPr/>
        </p:nvSpPr>
        <p:spPr>
          <a:xfrm>
            <a:off x="6343325" y="3747875"/>
            <a:ext cx="1976100" cy="535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Link the static library with the executables</a:t>
            </a:r>
            <a:endParaRPr sz="1400" b="0" i="0" u="none" strike="noStrike" cap="none">
              <a:solidFill>
                <a:schemeClr val="lt2"/>
              </a:solidFill>
              <a:latin typeface="Lato"/>
              <a:ea typeface="Lato"/>
              <a:cs typeface="Lato"/>
              <a:sym typeface="Lato"/>
            </a:endParaRPr>
          </a:p>
        </p:txBody>
      </p:sp>
      <p:cxnSp>
        <p:nvCxnSpPr>
          <p:cNvPr id="184" name="Google Shape;184;p7"/>
          <p:cNvCxnSpPr>
            <a:stCxn id="183" idx="1"/>
          </p:cNvCxnSpPr>
          <p:nvPr/>
        </p:nvCxnSpPr>
        <p:spPr>
          <a:xfrm flipH="1">
            <a:off x="5902625" y="4015475"/>
            <a:ext cx="440700" cy="219300"/>
          </a:xfrm>
          <a:prstGeom prst="straightConnector1">
            <a:avLst/>
          </a:prstGeom>
          <a:noFill/>
          <a:ln w="19050" cap="flat" cmpd="sng">
            <a:solidFill>
              <a:schemeClr val="lt2"/>
            </a:solidFill>
            <a:prstDash val="solid"/>
            <a:round/>
            <a:headEnd type="none" w="sm" len="sm"/>
            <a:tailEnd type="triangle" w="med" len="med"/>
          </a:ln>
        </p:spPr>
      </p:cxnSp>
      <p:cxnSp>
        <p:nvCxnSpPr>
          <p:cNvPr id="185" name="Google Shape;185;p7"/>
          <p:cNvCxnSpPr>
            <a:stCxn id="183" idx="1"/>
          </p:cNvCxnSpPr>
          <p:nvPr/>
        </p:nvCxnSpPr>
        <p:spPr>
          <a:xfrm rot="10800000">
            <a:off x="5992325" y="3895175"/>
            <a:ext cx="351000" cy="120300"/>
          </a:xfrm>
          <a:prstGeom prst="straightConnector1">
            <a:avLst/>
          </a:prstGeom>
          <a:noFill/>
          <a:ln w="19050" cap="flat" cmpd="sng">
            <a:solidFill>
              <a:schemeClr val="lt2"/>
            </a:solidFill>
            <a:prstDash val="solid"/>
            <a:round/>
            <a:headEnd type="none" w="sm" len="sm"/>
            <a:tailEnd type="triangle" w="med" len="med"/>
          </a:ln>
        </p:spPr>
      </p:cxn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3397"/>
        <p:cNvGrpSpPr/>
        <p:nvPr/>
      </p:nvGrpSpPr>
      <p:grpSpPr>
        <a:xfrm>
          <a:off x="0" y="0"/>
          <a:ext cx="0" cy="0"/>
          <a:chOff x="0" y="0"/>
          <a:chExt cx="0" cy="0"/>
        </a:xfrm>
      </p:grpSpPr>
      <p:sp>
        <p:nvSpPr>
          <p:cNvPr id="3398" name="Google Shape;3398;p70"/>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600"/>
              <a:buNone/>
            </a:pPr>
            <a:r>
              <a:rPr lang="en"/>
              <a:t>What is the simplest thing to do draw on a screen?</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402"/>
        <p:cNvGrpSpPr/>
        <p:nvPr/>
      </p:nvGrpSpPr>
      <p:grpSpPr>
        <a:xfrm>
          <a:off x="0" y="0"/>
          <a:ext cx="0" cy="0"/>
          <a:chOff x="0" y="0"/>
          <a:chExt cx="0" cy="0"/>
        </a:xfrm>
      </p:grpSpPr>
      <p:sp>
        <p:nvSpPr>
          <p:cNvPr id="3403" name="Google Shape;3403;p71"/>
          <p:cNvSpPr txBox="1"/>
          <p:nvPr/>
        </p:nvSpPr>
        <p:spPr>
          <a:xfrm>
            <a:off x="651900" y="1272450"/>
            <a:ext cx="7840200" cy="2598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7200"/>
              <a:buFont typeface="Arial"/>
              <a:buNone/>
            </a:pPr>
            <a:r>
              <a:rPr lang="en" sz="7200" b="1" i="0" u="none" strike="noStrike" cap="none">
                <a:solidFill>
                  <a:schemeClr val="lt2"/>
                </a:solidFill>
                <a:latin typeface="Lato"/>
                <a:ea typeface="Lato"/>
                <a:cs typeface="Lato"/>
                <a:sym typeface="Lato"/>
              </a:rPr>
              <a:t>CLEAR IT WITH A SINGLE COLOR</a:t>
            </a:r>
            <a:endParaRPr sz="7200" b="1" i="0" u="none" strike="noStrike" cap="none">
              <a:solidFill>
                <a:schemeClr val="lt2"/>
              </a:solidFill>
              <a:latin typeface="Lato"/>
              <a:ea typeface="Lato"/>
              <a:cs typeface="Lato"/>
              <a:sym typeface="Lato"/>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407"/>
        <p:cNvGrpSpPr/>
        <p:nvPr/>
      </p:nvGrpSpPr>
      <p:grpSpPr>
        <a:xfrm>
          <a:off x="0" y="0"/>
          <a:ext cx="0" cy="0"/>
          <a:chOff x="0" y="0"/>
          <a:chExt cx="0" cy="0"/>
        </a:xfrm>
      </p:grpSpPr>
      <p:sp>
        <p:nvSpPr>
          <p:cNvPr id="3408" name="Google Shape;3408;p7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Clear window using OpenGL</a:t>
            </a:r>
            <a:endParaRPr/>
          </a:p>
        </p:txBody>
      </p:sp>
      <p:sp>
        <p:nvSpPr>
          <p:cNvPr id="3409" name="Google Shape;3409;p72"/>
          <p:cNvSpPr txBox="1">
            <a:spLocks noGrp="1"/>
          </p:cNvSpPr>
          <p:nvPr>
            <p:ph type="body" idx="1"/>
          </p:nvPr>
        </p:nvSpPr>
        <p:spPr>
          <a:xfrm>
            <a:off x="729450" y="2078875"/>
            <a:ext cx="7688700" cy="26553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AutoNum type="arabicPeriod"/>
            </a:pPr>
            <a:r>
              <a:rPr lang="en"/>
              <a:t>First, we define what color to use for clearing. It can be done once if we don’t plan to change the clear color.</a:t>
            </a:r>
            <a:endParaRPr/>
          </a:p>
          <a:p>
            <a:pPr marL="0" lvl="0" indent="0" algn="l" rtl="0">
              <a:lnSpc>
                <a:spcPct val="115000"/>
              </a:lnSpc>
              <a:spcBef>
                <a:spcPts val="1600"/>
              </a:spcBef>
              <a:spcAft>
                <a:spcPts val="0"/>
              </a:spcAft>
              <a:buSzPts val="1300"/>
              <a:buNone/>
            </a:pPr>
            <a:endParaRPr/>
          </a:p>
          <a:p>
            <a:pPr marL="457200" lvl="0" indent="-311150" algn="l" rtl="0">
              <a:lnSpc>
                <a:spcPct val="115000"/>
              </a:lnSpc>
              <a:spcBef>
                <a:spcPts val="1600"/>
              </a:spcBef>
              <a:spcAft>
                <a:spcPts val="0"/>
              </a:spcAft>
              <a:buSzPts val="1300"/>
              <a:buAutoNum type="arabicPeriod"/>
            </a:pPr>
            <a:r>
              <a:rPr lang="en"/>
              <a:t>Then we clear the color of window.</a:t>
            </a:r>
            <a:endParaRPr/>
          </a:p>
          <a:p>
            <a:pPr marL="457200" lvl="0" indent="0" algn="l" rtl="0">
              <a:lnSpc>
                <a:spcPct val="115000"/>
              </a:lnSpc>
              <a:spcBef>
                <a:spcPts val="1600"/>
              </a:spcBef>
              <a:spcAft>
                <a:spcPts val="0"/>
              </a:spcAft>
              <a:buSzPts val="1300"/>
              <a:buNone/>
            </a:pPr>
            <a:endParaRPr/>
          </a:p>
          <a:p>
            <a:pPr marL="0" lvl="0" indent="0" algn="l" rtl="0">
              <a:lnSpc>
                <a:spcPct val="115000"/>
              </a:lnSpc>
              <a:spcBef>
                <a:spcPts val="1600"/>
              </a:spcBef>
              <a:spcAft>
                <a:spcPts val="1600"/>
              </a:spcAft>
              <a:buSzPts val="1300"/>
              <a:buNone/>
            </a:pPr>
            <a:r>
              <a:rPr lang="en"/>
              <a:t>We can clear other things such as depth and stencil, if we wish.</a:t>
            </a:r>
            <a:endParaRPr/>
          </a:p>
        </p:txBody>
      </p:sp>
      <p:sp>
        <p:nvSpPr>
          <p:cNvPr id="3410" name="Google Shape;3410;p72"/>
          <p:cNvSpPr txBox="1"/>
          <p:nvPr/>
        </p:nvSpPr>
        <p:spPr>
          <a:xfrm>
            <a:off x="803850" y="2656750"/>
            <a:ext cx="7688700" cy="4689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glClearColor</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1.0f, 1.0f, 1.0f, 1.0f</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CDCAA"/>
              </a:solidFill>
              <a:latin typeface="Courier New"/>
              <a:ea typeface="Courier New"/>
              <a:cs typeface="Courier New"/>
              <a:sym typeface="Courier New"/>
            </a:endParaRPr>
          </a:p>
        </p:txBody>
      </p:sp>
      <p:sp>
        <p:nvSpPr>
          <p:cNvPr id="3411" name="Google Shape;3411;p72"/>
          <p:cNvSpPr txBox="1"/>
          <p:nvPr/>
        </p:nvSpPr>
        <p:spPr>
          <a:xfrm>
            <a:off x="803850" y="3578200"/>
            <a:ext cx="7688700" cy="4689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glClear</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GL_COLOR_BUFFER_BIT</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CDCAA"/>
              </a:solidFill>
              <a:latin typeface="Courier New"/>
              <a:ea typeface="Courier New"/>
              <a:cs typeface="Courier New"/>
              <a:sym typeface="Courier New"/>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415"/>
        <p:cNvGrpSpPr/>
        <p:nvPr/>
      </p:nvGrpSpPr>
      <p:grpSpPr>
        <a:xfrm>
          <a:off x="0" y="0"/>
          <a:ext cx="0" cy="0"/>
          <a:chOff x="0" y="0"/>
          <a:chExt cx="0" cy="0"/>
        </a:xfrm>
      </p:grpSpPr>
      <p:sp>
        <p:nvSpPr>
          <p:cNvPr id="3416" name="Google Shape;3416;p73"/>
          <p:cNvSpPr txBox="1">
            <a:spLocks noGrp="1"/>
          </p:cNvSpPr>
          <p:nvPr>
            <p:ph type="title"/>
          </p:nvPr>
        </p:nvSpPr>
        <p:spPr>
          <a:xfrm>
            <a:off x="729450" y="1322450"/>
            <a:ext cx="7688400" cy="1973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600"/>
              <a:buNone/>
            </a:pPr>
            <a:r>
              <a:rPr lang="en"/>
              <a:t>Now let’s draw a triangle.</a:t>
            </a:r>
            <a:endParaRPr/>
          </a:p>
          <a:p>
            <a:pPr marL="0" lvl="0" indent="0" algn="l" rtl="0">
              <a:lnSpc>
                <a:spcPct val="100000"/>
              </a:lnSpc>
              <a:spcBef>
                <a:spcPts val="0"/>
              </a:spcBef>
              <a:spcAft>
                <a:spcPts val="0"/>
              </a:spcAft>
              <a:buSzPts val="3600"/>
              <a:buNone/>
            </a:pPr>
            <a:endParaRPr/>
          </a:p>
          <a:p>
            <a:pPr marL="0" lvl="0" indent="0" algn="l" rtl="0">
              <a:lnSpc>
                <a:spcPct val="100000"/>
              </a:lnSpc>
              <a:spcBef>
                <a:spcPts val="0"/>
              </a:spcBef>
              <a:spcAft>
                <a:spcPts val="0"/>
              </a:spcAft>
              <a:buSzPts val="3600"/>
              <a:buNone/>
            </a:pPr>
            <a:r>
              <a:rPr lang="en"/>
              <a:t>Introduction to Shaders.</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420"/>
        <p:cNvGrpSpPr/>
        <p:nvPr/>
      </p:nvGrpSpPr>
      <p:grpSpPr>
        <a:xfrm>
          <a:off x="0" y="0"/>
          <a:ext cx="0" cy="0"/>
          <a:chOff x="0" y="0"/>
          <a:chExt cx="0" cy="0"/>
        </a:xfrm>
      </p:grpSpPr>
      <p:sp>
        <p:nvSpPr>
          <p:cNvPr id="3421" name="Google Shape;3421;p7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A recap on pointers in C++</a:t>
            </a:r>
            <a:endParaRPr/>
          </a:p>
        </p:txBody>
      </p:sp>
      <p:sp>
        <p:nvSpPr>
          <p:cNvPr id="3422" name="Google Shape;3422;p74"/>
          <p:cNvSpPr txBox="1">
            <a:spLocks noGrp="1"/>
          </p:cNvSpPr>
          <p:nvPr>
            <p:ph type="body" idx="1"/>
          </p:nvPr>
        </p:nvSpPr>
        <p:spPr>
          <a:xfrm>
            <a:off x="729450" y="2078875"/>
            <a:ext cx="41688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A pointer is a variable that stores the memory address as its value.</a:t>
            </a:r>
            <a:endParaRPr/>
          </a:p>
          <a:p>
            <a:pPr marL="0" lvl="0" indent="0" algn="l" rtl="0">
              <a:lnSpc>
                <a:spcPct val="115000"/>
              </a:lnSpc>
              <a:spcBef>
                <a:spcPts val="1600"/>
              </a:spcBef>
              <a:spcAft>
                <a:spcPts val="0"/>
              </a:spcAft>
              <a:buSzPts val="1300"/>
              <a:buNone/>
            </a:pPr>
            <a:r>
              <a:rPr lang="en"/>
              <a:t>A pointer variable points to a data type (like int or string) of the same type, and is created with the * operator. The address of the variable you're working with is assigned to the pointer.</a:t>
            </a:r>
            <a:endParaRPr/>
          </a:p>
          <a:p>
            <a:pPr marL="0" lvl="0" indent="0" algn="l" rtl="0">
              <a:lnSpc>
                <a:spcPct val="115000"/>
              </a:lnSpc>
              <a:spcBef>
                <a:spcPts val="1600"/>
              </a:spcBef>
              <a:spcAft>
                <a:spcPts val="1600"/>
              </a:spcAft>
              <a:buSzPts val="1300"/>
              <a:buNone/>
            </a:pPr>
            <a:endParaRPr/>
          </a:p>
        </p:txBody>
      </p:sp>
      <p:graphicFrame>
        <p:nvGraphicFramePr>
          <p:cNvPr id="3423" name="Google Shape;3423;p74"/>
          <p:cNvGraphicFramePr/>
          <p:nvPr/>
        </p:nvGraphicFramePr>
        <p:xfrm>
          <a:off x="5672825" y="3022225"/>
          <a:ext cx="3000000" cy="3000000"/>
        </p:xfrm>
        <a:graphic>
          <a:graphicData uri="http://schemas.openxmlformats.org/drawingml/2006/table">
            <a:tbl>
              <a:tblPr>
                <a:noFill/>
                <a:tableStyleId>{FEDB3682-30A5-467C-AA27-087066334574}</a:tableStyleId>
              </a:tblPr>
              <a:tblGrid>
                <a:gridCol w="287125">
                  <a:extLst>
                    <a:ext uri="{9D8B030D-6E8A-4147-A177-3AD203B41FA5}">
                      <a16:colId xmlns:a16="http://schemas.microsoft.com/office/drawing/2014/main" val="20000"/>
                    </a:ext>
                  </a:extLst>
                </a:gridCol>
                <a:gridCol w="287125">
                  <a:extLst>
                    <a:ext uri="{9D8B030D-6E8A-4147-A177-3AD203B41FA5}">
                      <a16:colId xmlns:a16="http://schemas.microsoft.com/office/drawing/2014/main" val="20001"/>
                    </a:ext>
                  </a:extLst>
                </a:gridCol>
                <a:gridCol w="287125">
                  <a:extLst>
                    <a:ext uri="{9D8B030D-6E8A-4147-A177-3AD203B41FA5}">
                      <a16:colId xmlns:a16="http://schemas.microsoft.com/office/drawing/2014/main" val="20002"/>
                    </a:ext>
                  </a:extLst>
                </a:gridCol>
                <a:gridCol w="287125">
                  <a:extLst>
                    <a:ext uri="{9D8B030D-6E8A-4147-A177-3AD203B41FA5}">
                      <a16:colId xmlns:a16="http://schemas.microsoft.com/office/drawing/2014/main" val="20003"/>
                    </a:ext>
                  </a:extLst>
                </a:gridCol>
                <a:gridCol w="287125">
                  <a:extLst>
                    <a:ext uri="{9D8B030D-6E8A-4147-A177-3AD203B41FA5}">
                      <a16:colId xmlns:a16="http://schemas.microsoft.com/office/drawing/2014/main" val="20004"/>
                    </a:ext>
                  </a:extLst>
                </a:gridCol>
                <a:gridCol w="287125">
                  <a:extLst>
                    <a:ext uri="{9D8B030D-6E8A-4147-A177-3AD203B41FA5}">
                      <a16:colId xmlns:a16="http://schemas.microsoft.com/office/drawing/2014/main" val="20005"/>
                    </a:ext>
                  </a:extLst>
                </a:gridCol>
                <a:gridCol w="287125">
                  <a:extLst>
                    <a:ext uri="{9D8B030D-6E8A-4147-A177-3AD203B41FA5}">
                      <a16:colId xmlns:a16="http://schemas.microsoft.com/office/drawing/2014/main" val="20006"/>
                    </a:ext>
                  </a:extLst>
                </a:gridCol>
                <a:gridCol w="287125">
                  <a:extLst>
                    <a:ext uri="{9D8B030D-6E8A-4147-A177-3AD203B41FA5}">
                      <a16:colId xmlns:a16="http://schemas.microsoft.com/office/drawing/2014/main" val="20007"/>
                    </a:ext>
                  </a:extLst>
                </a:gridCol>
              </a:tblGrid>
              <a:tr h="10021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3424" name="Google Shape;3424;p74"/>
          <p:cNvSpPr txBox="1"/>
          <p:nvPr/>
        </p:nvSpPr>
        <p:spPr>
          <a:xfrm>
            <a:off x="8110900" y="3278063"/>
            <a:ext cx="815100" cy="490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000000"/>
                </a:solidFill>
                <a:latin typeface="Lato"/>
                <a:ea typeface="Lato"/>
                <a:cs typeface="Lato"/>
                <a:sym typeface="Lato"/>
              </a:rPr>
              <a:t>RAM</a:t>
            </a:r>
            <a:endParaRPr sz="1900" b="1" i="0" u="none" strike="noStrike" cap="none">
              <a:solidFill>
                <a:srgbClr val="000000"/>
              </a:solidFill>
              <a:latin typeface="Lato"/>
              <a:ea typeface="Lato"/>
              <a:cs typeface="Lato"/>
              <a:sym typeface="Lato"/>
            </a:endParaRPr>
          </a:p>
        </p:txBody>
      </p:sp>
      <p:sp>
        <p:nvSpPr>
          <p:cNvPr id="3425" name="Google Shape;3425;p74"/>
          <p:cNvSpPr/>
          <p:nvPr/>
        </p:nvSpPr>
        <p:spPr>
          <a:xfrm>
            <a:off x="6457075" y="1368950"/>
            <a:ext cx="451200" cy="1574700"/>
          </a:xfrm>
          <a:prstGeom prst="downArrow">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6" name="Google Shape;3426;p74"/>
          <p:cNvSpPr txBox="1"/>
          <p:nvPr/>
        </p:nvSpPr>
        <p:spPr>
          <a:xfrm>
            <a:off x="6033775" y="863775"/>
            <a:ext cx="1297800" cy="426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r>
              <a:rPr lang="en" sz="1900" b="1" i="0" u="none" strike="noStrike" cap="none">
                <a:solidFill>
                  <a:srgbClr val="000000"/>
                </a:solidFill>
                <a:latin typeface="Lato"/>
                <a:ea typeface="Lato"/>
                <a:cs typeface="Lato"/>
                <a:sym typeface="Lato"/>
              </a:rPr>
              <a:t>POINTER</a:t>
            </a:r>
            <a:endParaRPr sz="1900" b="1" i="0" u="none" strike="noStrike" cap="none">
              <a:solidFill>
                <a:srgbClr val="000000"/>
              </a:solidFill>
              <a:latin typeface="Lato"/>
              <a:ea typeface="Lato"/>
              <a:cs typeface="Lato"/>
              <a:sym typeface="Lato"/>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3430"/>
        <p:cNvGrpSpPr/>
        <p:nvPr/>
      </p:nvGrpSpPr>
      <p:grpSpPr>
        <a:xfrm>
          <a:off x="0" y="0"/>
          <a:ext cx="0" cy="0"/>
          <a:chOff x="0" y="0"/>
          <a:chExt cx="0" cy="0"/>
        </a:xfrm>
      </p:grpSpPr>
      <p:sp>
        <p:nvSpPr>
          <p:cNvPr id="3431" name="Google Shape;3431;p75"/>
          <p:cNvSpPr txBox="1">
            <a:spLocks noGrp="1"/>
          </p:cNvSpPr>
          <p:nvPr>
            <p:ph type="title"/>
          </p:nvPr>
        </p:nvSpPr>
        <p:spPr>
          <a:xfrm>
            <a:off x="729450" y="1318650"/>
            <a:ext cx="39945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The GPU VRAM is not as reachable as the RAM</a:t>
            </a:r>
            <a:endParaRPr/>
          </a:p>
        </p:txBody>
      </p:sp>
      <p:sp>
        <p:nvSpPr>
          <p:cNvPr id="3432" name="Google Shape;3432;p75"/>
          <p:cNvSpPr txBox="1">
            <a:spLocks noGrp="1"/>
          </p:cNvSpPr>
          <p:nvPr>
            <p:ph type="body" idx="1"/>
          </p:nvPr>
        </p:nvSpPr>
        <p:spPr>
          <a:xfrm>
            <a:off x="729450" y="2363225"/>
            <a:ext cx="4168800" cy="2163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When asking GL to allocate </a:t>
            </a:r>
            <a:r>
              <a:rPr lang="en" b="1"/>
              <a:t>OpenGL object</a:t>
            </a:r>
            <a:r>
              <a:rPr lang="en"/>
              <a:t> like:</a:t>
            </a:r>
            <a:endParaRPr/>
          </a:p>
          <a:p>
            <a:pPr marL="457200" lvl="0" indent="-311150" algn="l" rtl="0">
              <a:lnSpc>
                <a:spcPct val="115000"/>
              </a:lnSpc>
              <a:spcBef>
                <a:spcPts val="1600"/>
              </a:spcBef>
              <a:spcAft>
                <a:spcPts val="0"/>
              </a:spcAft>
              <a:buSzPts val="1300"/>
              <a:buAutoNum type="arabicPeriod"/>
            </a:pPr>
            <a:r>
              <a:rPr lang="en"/>
              <a:t>Memory (Buffer).</a:t>
            </a:r>
            <a:endParaRPr/>
          </a:p>
          <a:p>
            <a:pPr marL="457200" lvl="0" indent="-311150" algn="l" rtl="0">
              <a:lnSpc>
                <a:spcPct val="115000"/>
              </a:lnSpc>
              <a:spcBef>
                <a:spcPts val="0"/>
              </a:spcBef>
              <a:spcAft>
                <a:spcPts val="0"/>
              </a:spcAft>
              <a:buSzPts val="1300"/>
              <a:buAutoNum type="arabicPeriod"/>
            </a:pPr>
            <a:r>
              <a:rPr lang="en"/>
              <a:t>Program (Shaders) to draw shapes.</a:t>
            </a:r>
            <a:endParaRPr/>
          </a:p>
          <a:p>
            <a:pPr marL="457200" lvl="0" indent="-311150" algn="l" rtl="0">
              <a:lnSpc>
                <a:spcPct val="115000"/>
              </a:lnSpc>
              <a:spcBef>
                <a:spcPts val="0"/>
              </a:spcBef>
              <a:spcAft>
                <a:spcPts val="0"/>
              </a:spcAft>
              <a:buSzPts val="1300"/>
              <a:buAutoNum type="arabicPeriod"/>
            </a:pPr>
            <a:r>
              <a:rPr lang="en"/>
              <a:t>Define a state.</a:t>
            </a:r>
            <a:endParaRPr/>
          </a:p>
          <a:p>
            <a:pPr marL="457200" lvl="0" indent="-311150" algn="l" rtl="0">
              <a:lnSpc>
                <a:spcPct val="115000"/>
              </a:lnSpc>
              <a:spcBef>
                <a:spcPts val="0"/>
              </a:spcBef>
              <a:spcAft>
                <a:spcPts val="0"/>
              </a:spcAft>
              <a:buSzPts val="1300"/>
              <a:buAutoNum type="arabicPeriod"/>
            </a:pPr>
            <a:r>
              <a:rPr lang="en"/>
              <a:t>…</a:t>
            </a:r>
            <a:endParaRPr/>
          </a:p>
          <a:p>
            <a:pPr marL="0" lvl="0" indent="0" algn="l" rtl="0">
              <a:lnSpc>
                <a:spcPct val="115000"/>
              </a:lnSpc>
              <a:spcBef>
                <a:spcPts val="1600"/>
              </a:spcBef>
              <a:spcAft>
                <a:spcPts val="1600"/>
              </a:spcAft>
              <a:buSzPts val="1300"/>
              <a:buNone/>
            </a:pPr>
            <a:r>
              <a:rPr lang="en"/>
              <a:t>It then returns an </a:t>
            </a:r>
            <a:r>
              <a:rPr lang="en" b="1"/>
              <a:t>unsigned int</a:t>
            </a:r>
            <a:r>
              <a:rPr lang="en"/>
              <a:t> to be used as a identifier (name) to this specific resource.</a:t>
            </a:r>
            <a:endParaRPr/>
          </a:p>
        </p:txBody>
      </p:sp>
      <p:graphicFrame>
        <p:nvGraphicFramePr>
          <p:cNvPr id="3433" name="Google Shape;3433;p75"/>
          <p:cNvGraphicFramePr/>
          <p:nvPr/>
        </p:nvGraphicFramePr>
        <p:xfrm>
          <a:off x="6434825" y="3479425"/>
          <a:ext cx="3000000" cy="3000000"/>
        </p:xfrm>
        <a:graphic>
          <a:graphicData uri="http://schemas.openxmlformats.org/drawingml/2006/table">
            <a:tbl>
              <a:tblPr>
                <a:noFill/>
                <a:tableStyleId>{FEDB3682-30A5-467C-AA27-087066334574}</a:tableStyleId>
              </a:tblPr>
              <a:tblGrid>
                <a:gridCol w="287125">
                  <a:extLst>
                    <a:ext uri="{9D8B030D-6E8A-4147-A177-3AD203B41FA5}">
                      <a16:colId xmlns:a16="http://schemas.microsoft.com/office/drawing/2014/main" val="20000"/>
                    </a:ext>
                  </a:extLst>
                </a:gridCol>
                <a:gridCol w="287125">
                  <a:extLst>
                    <a:ext uri="{9D8B030D-6E8A-4147-A177-3AD203B41FA5}">
                      <a16:colId xmlns:a16="http://schemas.microsoft.com/office/drawing/2014/main" val="20001"/>
                    </a:ext>
                  </a:extLst>
                </a:gridCol>
                <a:gridCol w="287125">
                  <a:extLst>
                    <a:ext uri="{9D8B030D-6E8A-4147-A177-3AD203B41FA5}">
                      <a16:colId xmlns:a16="http://schemas.microsoft.com/office/drawing/2014/main" val="20002"/>
                    </a:ext>
                  </a:extLst>
                </a:gridCol>
                <a:gridCol w="287125">
                  <a:extLst>
                    <a:ext uri="{9D8B030D-6E8A-4147-A177-3AD203B41FA5}">
                      <a16:colId xmlns:a16="http://schemas.microsoft.com/office/drawing/2014/main" val="20003"/>
                    </a:ext>
                  </a:extLst>
                </a:gridCol>
                <a:gridCol w="287125">
                  <a:extLst>
                    <a:ext uri="{9D8B030D-6E8A-4147-A177-3AD203B41FA5}">
                      <a16:colId xmlns:a16="http://schemas.microsoft.com/office/drawing/2014/main" val="20004"/>
                    </a:ext>
                  </a:extLst>
                </a:gridCol>
                <a:gridCol w="287125">
                  <a:extLst>
                    <a:ext uri="{9D8B030D-6E8A-4147-A177-3AD203B41FA5}">
                      <a16:colId xmlns:a16="http://schemas.microsoft.com/office/drawing/2014/main" val="20005"/>
                    </a:ext>
                  </a:extLst>
                </a:gridCol>
                <a:gridCol w="287125">
                  <a:extLst>
                    <a:ext uri="{9D8B030D-6E8A-4147-A177-3AD203B41FA5}">
                      <a16:colId xmlns:a16="http://schemas.microsoft.com/office/drawing/2014/main" val="20006"/>
                    </a:ext>
                  </a:extLst>
                </a:gridCol>
                <a:gridCol w="287125">
                  <a:extLst>
                    <a:ext uri="{9D8B030D-6E8A-4147-A177-3AD203B41FA5}">
                      <a16:colId xmlns:a16="http://schemas.microsoft.com/office/drawing/2014/main" val="20007"/>
                    </a:ext>
                  </a:extLst>
                </a:gridCol>
              </a:tblGrid>
              <a:tr h="10021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3434" name="Google Shape;3434;p75"/>
          <p:cNvSpPr txBox="1"/>
          <p:nvPr/>
        </p:nvSpPr>
        <p:spPr>
          <a:xfrm>
            <a:off x="7112475" y="4531525"/>
            <a:ext cx="941700" cy="490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000000"/>
                </a:solidFill>
                <a:latin typeface="Lato"/>
                <a:ea typeface="Lato"/>
                <a:cs typeface="Lato"/>
                <a:sym typeface="Lato"/>
              </a:rPr>
              <a:t>VRAM</a:t>
            </a:r>
            <a:endParaRPr sz="1900" b="1" i="0" u="none" strike="noStrike" cap="none">
              <a:solidFill>
                <a:srgbClr val="000000"/>
              </a:solidFill>
              <a:latin typeface="Lato"/>
              <a:ea typeface="Lato"/>
              <a:cs typeface="Lato"/>
              <a:sym typeface="Lato"/>
            </a:endParaRPr>
          </a:p>
        </p:txBody>
      </p:sp>
      <p:sp>
        <p:nvSpPr>
          <p:cNvPr id="3435" name="Google Shape;3435;p75"/>
          <p:cNvSpPr txBox="1"/>
          <p:nvPr/>
        </p:nvSpPr>
        <p:spPr>
          <a:xfrm>
            <a:off x="4898250" y="2186325"/>
            <a:ext cx="1695300" cy="53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r>
              <a:rPr lang="en" sz="1900" b="1" i="0" u="none" strike="noStrike" cap="none">
                <a:solidFill>
                  <a:srgbClr val="000000"/>
                </a:solidFill>
                <a:latin typeface="Lato"/>
                <a:ea typeface="Lato"/>
                <a:cs typeface="Lato"/>
                <a:sym typeface="Lato"/>
              </a:rPr>
              <a:t>Object name</a:t>
            </a:r>
            <a:endParaRPr sz="1900" b="1" i="0" u="none" strike="noStrike" cap="none">
              <a:solidFill>
                <a:srgbClr val="000000"/>
              </a:solidFill>
              <a:latin typeface="Lato"/>
              <a:ea typeface="Lato"/>
              <a:cs typeface="Lato"/>
              <a:sym typeface="Lato"/>
            </a:endParaRPr>
          </a:p>
          <a:p>
            <a:pPr marL="0" marR="0" lvl="0" indent="0" algn="ctr" rtl="0">
              <a:lnSpc>
                <a:spcPct val="100000"/>
              </a:lnSpc>
              <a:spcBef>
                <a:spcPts val="0"/>
              </a:spcBef>
              <a:spcAft>
                <a:spcPts val="0"/>
              </a:spcAft>
              <a:buClr>
                <a:srgbClr val="000000"/>
              </a:buClr>
              <a:buSzPts val="1900"/>
              <a:buFont typeface="Arial"/>
              <a:buNone/>
            </a:pPr>
            <a:r>
              <a:rPr lang="en" sz="1900" b="1" i="0" u="none" strike="noStrike" cap="none">
                <a:solidFill>
                  <a:srgbClr val="000000"/>
                </a:solidFill>
                <a:latin typeface="Lato"/>
                <a:ea typeface="Lato"/>
                <a:cs typeface="Lato"/>
                <a:sym typeface="Lato"/>
              </a:rPr>
              <a:t>(unsigned int)</a:t>
            </a:r>
            <a:endParaRPr sz="1900" b="1" i="0" u="none" strike="noStrike" cap="none">
              <a:solidFill>
                <a:srgbClr val="000000"/>
              </a:solidFill>
              <a:latin typeface="Lato"/>
              <a:ea typeface="Lato"/>
              <a:cs typeface="Lato"/>
              <a:sym typeface="Lato"/>
            </a:endParaRPr>
          </a:p>
        </p:txBody>
      </p:sp>
      <p:sp>
        <p:nvSpPr>
          <p:cNvPr id="3436" name="Google Shape;3436;p75"/>
          <p:cNvSpPr txBox="1"/>
          <p:nvPr/>
        </p:nvSpPr>
        <p:spPr>
          <a:xfrm>
            <a:off x="6463725" y="2894300"/>
            <a:ext cx="2239200" cy="53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r>
              <a:rPr lang="en" sz="1900" b="1" i="0" u="none" strike="noStrike" cap="none">
                <a:solidFill>
                  <a:srgbClr val="000000"/>
                </a:solidFill>
                <a:latin typeface="Lato"/>
                <a:ea typeface="Lato"/>
                <a:cs typeface="Lato"/>
                <a:sym typeface="Lato"/>
              </a:rPr>
              <a:t>Buffer</a:t>
            </a:r>
            <a:endParaRPr sz="1900" b="1" i="0" u="none" strike="noStrike" cap="none">
              <a:solidFill>
                <a:srgbClr val="000000"/>
              </a:solidFill>
              <a:latin typeface="Lato"/>
              <a:ea typeface="Lato"/>
              <a:cs typeface="Lato"/>
              <a:sym typeface="Lato"/>
            </a:endParaRPr>
          </a:p>
        </p:txBody>
      </p:sp>
      <p:sp>
        <p:nvSpPr>
          <p:cNvPr id="3437" name="Google Shape;3437;p75"/>
          <p:cNvSpPr/>
          <p:nvPr/>
        </p:nvSpPr>
        <p:spPr>
          <a:xfrm rot="5400000">
            <a:off x="7478600" y="2835325"/>
            <a:ext cx="219600" cy="1068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438" name="Google Shape;3438;p75"/>
          <p:cNvCxnSpPr>
            <a:stCxn id="3435" idx="3"/>
            <a:endCxn id="3436" idx="0"/>
          </p:cNvCxnSpPr>
          <p:nvPr/>
        </p:nvCxnSpPr>
        <p:spPr>
          <a:xfrm>
            <a:off x="6593550" y="2453925"/>
            <a:ext cx="989700" cy="440400"/>
          </a:xfrm>
          <a:prstGeom prst="curvedConnector2">
            <a:avLst/>
          </a:prstGeom>
          <a:noFill/>
          <a:ln w="9525" cap="flat" cmpd="sng">
            <a:solidFill>
              <a:schemeClr val="dk2"/>
            </a:solidFill>
            <a:prstDash val="solid"/>
            <a:round/>
            <a:headEnd type="none" w="sm" len="sm"/>
            <a:tailEnd type="triangle" w="med" len="med"/>
          </a:ln>
        </p:spPr>
      </p:cxnSp>
      <p:sp>
        <p:nvSpPr>
          <p:cNvPr id="3439" name="Google Shape;3439;p75"/>
          <p:cNvSpPr txBox="1"/>
          <p:nvPr/>
        </p:nvSpPr>
        <p:spPr>
          <a:xfrm>
            <a:off x="8054175" y="2186325"/>
            <a:ext cx="1068600" cy="53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r>
              <a:rPr lang="en" sz="1900" b="1" i="0" u="none" strike="noStrike" cap="none">
                <a:solidFill>
                  <a:srgbClr val="000000"/>
                </a:solidFill>
                <a:latin typeface="Lato"/>
                <a:ea typeface="Lato"/>
                <a:cs typeface="Lato"/>
                <a:sym typeface="Lato"/>
              </a:rPr>
              <a:t>Shader</a:t>
            </a:r>
            <a:endParaRPr sz="1900" b="1" i="0" u="none" strike="noStrike" cap="none">
              <a:solidFill>
                <a:srgbClr val="000000"/>
              </a:solidFill>
              <a:latin typeface="Lato"/>
              <a:ea typeface="Lato"/>
              <a:cs typeface="Lato"/>
              <a:sym typeface="Lato"/>
            </a:endParaRPr>
          </a:p>
        </p:txBody>
      </p:sp>
      <p:cxnSp>
        <p:nvCxnSpPr>
          <p:cNvPr id="3440" name="Google Shape;3440;p75"/>
          <p:cNvCxnSpPr>
            <a:stCxn id="3435" idx="3"/>
            <a:endCxn id="3439" idx="1"/>
          </p:cNvCxnSpPr>
          <p:nvPr/>
        </p:nvCxnSpPr>
        <p:spPr>
          <a:xfrm>
            <a:off x="6593550" y="2453925"/>
            <a:ext cx="1460700" cy="600"/>
          </a:xfrm>
          <a:prstGeom prst="curvedConnector3">
            <a:avLst>
              <a:gd name="adj1" fmla="val 49997"/>
            </a:avLst>
          </a:prstGeom>
          <a:noFill/>
          <a:ln w="9525" cap="flat" cmpd="sng">
            <a:solidFill>
              <a:schemeClr val="dk2"/>
            </a:solidFill>
            <a:prstDash val="solid"/>
            <a:round/>
            <a:headEnd type="none" w="sm" len="sm"/>
            <a:tailEnd type="triangle" w="med" len="med"/>
          </a:ln>
        </p:spPr>
      </p:cxnSp>
      <p:sp>
        <p:nvSpPr>
          <p:cNvPr id="3441" name="Google Shape;3441;p75"/>
          <p:cNvSpPr txBox="1"/>
          <p:nvPr/>
        </p:nvSpPr>
        <p:spPr>
          <a:xfrm>
            <a:off x="6197825" y="1333625"/>
            <a:ext cx="2770800" cy="53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r>
              <a:rPr lang="en" sz="1900" b="1" i="0" u="none" strike="noStrike" cap="none">
                <a:solidFill>
                  <a:srgbClr val="000000"/>
                </a:solidFill>
                <a:latin typeface="Lato"/>
                <a:ea typeface="Lato"/>
                <a:cs typeface="Lato"/>
                <a:sym typeface="Lato"/>
              </a:rPr>
              <a:t>State (e.g. Vertex Array)</a:t>
            </a:r>
            <a:endParaRPr sz="1900" b="1" i="0" u="none" strike="noStrike" cap="none">
              <a:solidFill>
                <a:srgbClr val="000000"/>
              </a:solidFill>
              <a:latin typeface="Lato"/>
              <a:ea typeface="Lato"/>
              <a:cs typeface="Lato"/>
              <a:sym typeface="Lato"/>
            </a:endParaRPr>
          </a:p>
        </p:txBody>
      </p:sp>
      <p:cxnSp>
        <p:nvCxnSpPr>
          <p:cNvPr id="3442" name="Google Shape;3442;p75"/>
          <p:cNvCxnSpPr>
            <a:stCxn id="3435" idx="3"/>
            <a:endCxn id="3441" idx="2"/>
          </p:cNvCxnSpPr>
          <p:nvPr/>
        </p:nvCxnSpPr>
        <p:spPr>
          <a:xfrm rot="10800000" flipH="1">
            <a:off x="6593550" y="1868925"/>
            <a:ext cx="989700" cy="585000"/>
          </a:xfrm>
          <a:prstGeom prst="curvedConnector2">
            <a:avLst/>
          </a:prstGeom>
          <a:noFill/>
          <a:ln w="9525" cap="flat" cmpd="sng">
            <a:solidFill>
              <a:schemeClr val="dk2"/>
            </a:solidFill>
            <a:prstDash val="solid"/>
            <a:round/>
            <a:headEnd type="none" w="sm" len="sm"/>
            <a:tailEnd type="triangle" w="med" len="med"/>
          </a:ln>
        </p:spPr>
      </p:cxn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3446"/>
        <p:cNvGrpSpPr/>
        <p:nvPr/>
      </p:nvGrpSpPr>
      <p:grpSpPr>
        <a:xfrm>
          <a:off x="0" y="0"/>
          <a:ext cx="0" cy="0"/>
          <a:chOff x="0" y="0"/>
          <a:chExt cx="0" cy="0"/>
        </a:xfrm>
      </p:grpSpPr>
      <p:sp>
        <p:nvSpPr>
          <p:cNvPr id="3447" name="Google Shape;3447;p76"/>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Vertex and fragment shaders in the pipeline</a:t>
            </a:r>
            <a:endParaRPr/>
          </a:p>
        </p:txBody>
      </p:sp>
      <p:grpSp>
        <p:nvGrpSpPr>
          <p:cNvPr id="3448" name="Google Shape;3448;p76"/>
          <p:cNvGrpSpPr/>
          <p:nvPr/>
        </p:nvGrpSpPr>
        <p:grpSpPr>
          <a:xfrm>
            <a:off x="628338" y="2641450"/>
            <a:ext cx="542325" cy="596100"/>
            <a:chOff x="941675" y="1611575"/>
            <a:chExt cx="542325" cy="596100"/>
          </a:xfrm>
        </p:grpSpPr>
        <p:sp>
          <p:nvSpPr>
            <p:cNvPr id="3449" name="Google Shape;3449;p76"/>
            <p:cNvSpPr/>
            <p:nvPr/>
          </p:nvSpPr>
          <p:spPr>
            <a:xfrm>
              <a:off x="1148350" y="1611575"/>
              <a:ext cx="77100" cy="77100"/>
            </a:xfrm>
            <a:prstGeom prst="ellipse">
              <a:avLst/>
            </a:prstGeom>
            <a:solidFill>
              <a:srgbClr val="FF572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0" name="Google Shape;3450;p76"/>
            <p:cNvSpPr/>
            <p:nvPr/>
          </p:nvSpPr>
          <p:spPr>
            <a:xfrm>
              <a:off x="1406900" y="2053475"/>
              <a:ext cx="77100" cy="77100"/>
            </a:xfrm>
            <a:prstGeom prst="ellipse">
              <a:avLst/>
            </a:prstGeom>
            <a:solidFill>
              <a:srgbClr val="1C3A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1" name="Google Shape;3451;p76"/>
            <p:cNvSpPr/>
            <p:nvPr/>
          </p:nvSpPr>
          <p:spPr>
            <a:xfrm>
              <a:off x="941675" y="2130575"/>
              <a:ext cx="77100" cy="77100"/>
            </a:xfrm>
            <a:prstGeom prst="ellipse">
              <a:avLst/>
            </a:prstGeom>
            <a:solidFill>
              <a:srgbClr val="FFAB4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52" name="Google Shape;3452;p76"/>
          <p:cNvSpPr txBox="1"/>
          <p:nvPr/>
        </p:nvSpPr>
        <p:spPr>
          <a:xfrm>
            <a:off x="224050" y="3662350"/>
            <a:ext cx="1350900" cy="337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666666"/>
                </a:solidFill>
                <a:latin typeface="Comfortaa"/>
                <a:ea typeface="Comfortaa"/>
                <a:cs typeface="Comfortaa"/>
                <a:sym typeface="Comfortaa"/>
              </a:rPr>
              <a:t>Vertex Data</a:t>
            </a:r>
            <a:endParaRPr sz="1400" b="1" i="0" u="none" strike="noStrike" cap="none">
              <a:solidFill>
                <a:srgbClr val="666666"/>
              </a:solidFill>
              <a:latin typeface="Comfortaa"/>
              <a:ea typeface="Comfortaa"/>
              <a:cs typeface="Comfortaa"/>
              <a:sym typeface="Comfortaa"/>
            </a:endParaRPr>
          </a:p>
        </p:txBody>
      </p:sp>
      <p:sp>
        <p:nvSpPr>
          <p:cNvPr id="3453" name="Google Shape;3453;p76"/>
          <p:cNvSpPr/>
          <p:nvPr/>
        </p:nvSpPr>
        <p:spPr>
          <a:xfrm>
            <a:off x="2012338" y="2486900"/>
            <a:ext cx="965100" cy="1013400"/>
          </a:xfrm>
          <a:prstGeom prst="rect">
            <a:avLst/>
          </a:prstGeom>
          <a:solidFill>
            <a:srgbClr val="607D8B"/>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4" name="Google Shape;3454;p76"/>
          <p:cNvSpPr txBox="1"/>
          <p:nvPr/>
        </p:nvSpPr>
        <p:spPr>
          <a:xfrm>
            <a:off x="2049988" y="3662350"/>
            <a:ext cx="889800" cy="596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666666"/>
                </a:solidFill>
                <a:latin typeface="Comfortaa"/>
                <a:ea typeface="Comfortaa"/>
                <a:cs typeface="Comfortaa"/>
                <a:sym typeface="Comfortaa"/>
              </a:rPr>
              <a:t>Vertex Shader</a:t>
            </a:r>
            <a:endParaRPr sz="1400" b="1" i="0" u="none" strike="noStrike" cap="none">
              <a:solidFill>
                <a:srgbClr val="666666"/>
              </a:solidFill>
              <a:latin typeface="Comfortaa"/>
              <a:ea typeface="Comfortaa"/>
              <a:cs typeface="Comfortaa"/>
              <a:sym typeface="Comfortaa"/>
            </a:endParaRPr>
          </a:p>
        </p:txBody>
      </p:sp>
      <p:cxnSp>
        <p:nvCxnSpPr>
          <p:cNvPr id="3455" name="Google Shape;3455;p76"/>
          <p:cNvCxnSpPr>
            <a:endCxn id="3453" idx="1"/>
          </p:cNvCxnSpPr>
          <p:nvPr/>
        </p:nvCxnSpPr>
        <p:spPr>
          <a:xfrm>
            <a:off x="1452538" y="2993600"/>
            <a:ext cx="559800" cy="0"/>
          </a:xfrm>
          <a:prstGeom prst="straightConnector1">
            <a:avLst/>
          </a:prstGeom>
          <a:noFill/>
          <a:ln w="38100" cap="flat" cmpd="sng">
            <a:solidFill>
              <a:srgbClr val="666666"/>
            </a:solidFill>
            <a:prstDash val="solid"/>
            <a:round/>
            <a:headEnd type="none" w="sm" len="sm"/>
            <a:tailEnd type="triangle" w="med" len="med"/>
          </a:ln>
        </p:spPr>
      </p:cxnSp>
      <p:grpSp>
        <p:nvGrpSpPr>
          <p:cNvPr id="3456" name="Google Shape;3456;p76"/>
          <p:cNvGrpSpPr/>
          <p:nvPr/>
        </p:nvGrpSpPr>
        <p:grpSpPr>
          <a:xfrm>
            <a:off x="3626638" y="2695550"/>
            <a:ext cx="542325" cy="596100"/>
            <a:chOff x="3873300" y="1665675"/>
            <a:chExt cx="542325" cy="596100"/>
          </a:xfrm>
        </p:grpSpPr>
        <p:grpSp>
          <p:nvGrpSpPr>
            <p:cNvPr id="3457" name="Google Shape;3457;p76"/>
            <p:cNvGrpSpPr/>
            <p:nvPr/>
          </p:nvGrpSpPr>
          <p:grpSpPr>
            <a:xfrm>
              <a:off x="3873300" y="1665675"/>
              <a:ext cx="542325" cy="596100"/>
              <a:chOff x="941675" y="1611575"/>
              <a:chExt cx="542325" cy="596100"/>
            </a:xfrm>
          </p:grpSpPr>
          <p:sp>
            <p:nvSpPr>
              <p:cNvPr id="3458" name="Google Shape;3458;p76"/>
              <p:cNvSpPr/>
              <p:nvPr/>
            </p:nvSpPr>
            <p:spPr>
              <a:xfrm>
                <a:off x="1148350" y="1611575"/>
                <a:ext cx="77100" cy="77100"/>
              </a:xfrm>
              <a:prstGeom prst="ellipse">
                <a:avLst/>
              </a:prstGeom>
              <a:solidFill>
                <a:srgbClr val="FF572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9" name="Google Shape;3459;p76"/>
              <p:cNvSpPr/>
              <p:nvPr/>
            </p:nvSpPr>
            <p:spPr>
              <a:xfrm>
                <a:off x="1406900" y="2053475"/>
                <a:ext cx="77100" cy="77100"/>
              </a:xfrm>
              <a:prstGeom prst="ellipse">
                <a:avLst/>
              </a:prstGeom>
              <a:solidFill>
                <a:srgbClr val="1C3A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0" name="Google Shape;3460;p76"/>
              <p:cNvSpPr/>
              <p:nvPr/>
            </p:nvSpPr>
            <p:spPr>
              <a:xfrm>
                <a:off x="941675" y="2130575"/>
                <a:ext cx="77100" cy="77100"/>
              </a:xfrm>
              <a:prstGeom prst="ellipse">
                <a:avLst/>
              </a:prstGeom>
              <a:solidFill>
                <a:srgbClr val="FFAB4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3461" name="Google Shape;3461;p76"/>
            <p:cNvCxnSpPr>
              <a:stCxn id="3458" idx="5"/>
              <a:endCxn id="3459" idx="1"/>
            </p:cNvCxnSpPr>
            <p:nvPr/>
          </p:nvCxnSpPr>
          <p:spPr>
            <a:xfrm>
              <a:off x="4145784" y="1731484"/>
              <a:ext cx="204000" cy="387300"/>
            </a:xfrm>
            <a:prstGeom prst="straightConnector1">
              <a:avLst/>
            </a:prstGeom>
            <a:noFill/>
            <a:ln w="9525" cap="flat" cmpd="sng">
              <a:solidFill>
                <a:srgbClr val="666666"/>
              </a:solidFill>
              <a:prstDash val="solid"/>
              <a:round/>
              <a:headEnd type="none" w="sm" len="sm"/>
              <a:tailEnd type="none" w="sm" len="sm"/>
            </a:ln>
          </p:spPr>
        </p:cxnSp>
        <p:cxnSp>
          <p:nvCxnSpPr>
            <p:cNvPr id="3462" name="Google Shape;3462;p76"/>
            <p:cNvCxnSpPr>
              <a:stCxn id="3460" idx="6"/>
              <a:endCxn id="3459" idx="2"/>
            </p:cNvCxnSpPr>
            <p:nvPr/>
          </p:nvCxnSpPr>
          <p:spPr>
            <a:xfrm rot="10800000" flipH="1">
              <a:off x="3950400" y="2146125"/>
              <a:ext cx="388200" cy="77100"/>
            </a:xfrm>
            <a:prstGeom prst="straightConnector1">
              <a:avLst/>
            </a:prstGeom>
            <a:noFill/>
            <a:ln w="9525" cap="flat" cmpd="sng">
              <a:solidFill>
                <a:srgbClr val="666666"/>
              </a:solidFill>
              <a:prstDash val="solid"/>
              <a:round/>
              <a:headEnd type="none" w="sm" len="sm"/>
              <a:tailEnd type="none" w="sm" len="sm"/>
            </a:ln>
          </p:spPr>
        </p:cxnSp>
        <p:cxnSp>
          <p:nvCxnSpPr>
            <p:cNvPr id="3463" name="Google Shape;3463;p76"/>
            <p:cNvCxnSpPr>
              <a:stCxn id="3458" idx="3"/>
              <a:endCxn id="3460" idx="0"/>
            </p:cNvCxnSpPr>
            <p:nvPr/>
          </p:nvCxnSpPr>
          <p:spPr>
            <a:xfrm flipH="1">
              <a:off x="3911866" y="1731484"/>
              <a:ext cx="179400" cy="453300"/>
            </a:xfrm>
            <a:prstGeom prst="straightConnector1">
              <a:avLst/>
            </a:prstGeom>
            <a:noFill/>
            <a:ln w="9525" cap="flat" cmpd="sng">
              <a:solidFill>
                <a:srgbClr val="666666"/>
              </a:solidFill>
              <a:prstDash val="solid"/>
              <a:round/>
              <a:headEnd type="none" w="sm" len="sm"/>
              <a:tailEnd type="none" w="sm" len="sm"/>
            </a:ln>
          </p:spPr>
        </p:cxnSp>
      </p:grpSp>
      <p:cxnSp>
        <p:nvCxnSpPr>
          <p:cNvPr id="3464" name="Google Shape;3464;p76"/>
          <p:cNvCxnSpPr/>
          <p:nvPr/>
        </p:nvCxnSpPr>
        <p:spPr>
          <a:xfrm>
            <a:off x="2984238" y="2993600"/>
            <a:ext cx="559800" cy="0"/>
          </a:xfrm>
          <a:prstGeom prst="straightConnector1">
            <a:avLst/>
          </a:prstGeom>
          <a:noFill/>
          <a:ln w="38100" cap="flat" cmpd="sng">
            <a:solidFill>
              <a:srgbClr val="666666"/>
            </a:solidFill>
            <a:prstDash val="solid"/>
            <a:round/>
            <a:headEnd type="none" w="sm" len="sm"/>
            <a:tailEnd type="triangle" w="med" len="med"/>
          </a:ln>
        </p:spPr>
      </p:cxnSp>
      <p:sp>
        <p:nvSpPr>
          <p:cNvPr id="3465" name="Google Shape;3465;p76"/>
          <p:cNvSpPr txBox="1"/>
          <p:nvPr/>
        </p:nvSpPr>
        <p:spPr>
          <a:xfrm>
            <a:off x="3366350" y="3662350"/>
            <a:ext cx="1062900" cy="596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666666"/>
                </a:solidFill>
                <a:latin typeface="Comfortaa"/>
                <a:ea typeface="Comfortaa"/>
                <a:cs typeface="Comfortaa"/>
                <a:sym typeface="Comfortaa"/>
              </a:rPr>
              <a:t>Primitive Assembly</a:t>
            </a:r>
            <a:endParaRPr sz="1400" b="1" i="0" u="none" strike="noStrike" cap="none">
              <a:solidFill>
                <a:srgbClr val="666666"/>
              </a:solidFill>
              <a:latin typeface="Comfortaa"/>
              <a:ea typeface="Comfortaa"/>
              <a:cs typeface="Comfortaa"/>
              <a:sym typeface="Comfortaa"/>
            </a:endParaRPr>
          </a:p>
        </p:txBody>
      </p:sp>
      <p:grpSp>
        <p:nvGrpSpPr>
          <p:cNvPr id="3466" name="Google Shape;3466;p76"/>
          <p:cNvGrpSpPr/>
          <p:nvPr/>
        </p:nvGrpSpPr>
        <p:grpSpPr>
          <a:xfrm>
            <a:off x="4907888" y="2656350"/>
            <a:ext cx="694800" cy="674500"/>
            <a:chOff x="5221225" y="1626475"/>
            <a:chExt cx="694800" cy="674500"/>
          </a:xfrm>
        </p:grpSpPr>
        <p:sp>
          <p:nvSpPr>
            <p:cNvPr id="3467" name="Google Shape;3467;p76"/>
            <p:cNvSpPr/>
            <p:nvPr/>
          </p:nvSpPr>
          <p:spPr>
            <a:xfrm>
              <a:off x="54528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8" name="Google Shape;3468;p76"/>
            <p:cNvSpPr/>
            <p:nvPr/>
          </p:nvSpPr>
          <p:spPr>
            <a:xfrm>
              <a:off x="55686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9" name="Google Shape;3469;p76"/>
            <p:cNvSpPr/>
            <p:nvPr/>
          </p:nvSpPr>
          <p:spPr>
            <a:xfrm>
              <a:off x="54528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0" name="Google Shape;3470;p76"/>
            <p:cNvSpPr/>
            <p:nvPr/>
          </p:nvSpPr>
          <p:spPr>
            <a:xfrm>
              <a:off x="55686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1" name="Google Shape;3471;p76"/>
            <p:cNvSpPr/>
            <p:nvPr/>
          </p:nvSpPr>
          <p:spPr>
            <a:xfrm>
              <a:off x="53370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2" name="Google Shape;3472;p76"/>
            <p:cNvSpPr/>
            <p:nvPr/>
          </p:nvSpPr>
          <p:spPr>
            <a:xfrm>
              <a:off x="54528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3" name="Google Shape;3473;p76"/>
            <p:cNvSpPr/>
            <p:nvPr/>
          </p:nvSpPr>
          <p:spPr>
            <a:xfrm>
              <a:off x="55686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4" name="Google Shape;3474;p76"/>
            <p:cNvSpPr/>
            <p:nvPr/>
          </p:nvSpPr>
          <p:spPr>
            <a:xfrm>
              <a:off x="56844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5" name="Google Shape;3475;p76"/>
            <p:cNvSpPr/>
            <p:nvPr/>
          </p:nvSpPr>
          <p:spPr>
            <a:xfrm>
              <a:off x="53370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6" name="Google Shape;3476;p76"/>
            <p:cNvSpPr/>
            <p:nvPr/>
          </p:nvSpPr>
          <p:spPr>
            <a:xfrm>
              <a:off x="54528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7" name="Google Shape;3477;p76"/>
            <p:cNvSpPr/>
            <p:nvPr/>
          </p:nvSpPr>
          <p:spPr>
            <a:xfrm>
              <a:off x="55686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8" name="Google Shape;3478;p76"/>
            <p:cNvSpPr/>
            <p:nvPr/>
          </p:nvSpPr>
          <p:spPr>
            <a:xfrm>
              <a:off x="56844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9" name="Google Shape;3479;p76"/>
            <p:cNvSpPr/>
            <p:nvPr/>
          </p:nvSpPr>
          <p:spPr>
            <a:xfrm>
              <a:off x="5221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0" name="Google Shape;3480;p76"/>
            <p:cNvSpPr/>
            <p:nvPr/>
          </p:nvSpPr>
          <p:spPr>
            <a:xfrm>
              <a:off x="53370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1" name="Google Shape;3481;p76"/>
            <p:cNvSpPr/>
            <p:nvPr/>
          </p:nvSpPr>
          <p:spPr>
            <a:xfrm>
              <a:off x="54528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2" name="Google Shape;3482;p76"/>
            <p:cNvSpPr/>
            <p:nvPr/>
          </p:nvSpPr>
          <p:spPr>
            <a:xfrm>
              <a:off x="55686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3" name="Google Shape;3483;p76"/>
            <p:cNvSpPr/>
            <p:nvPr/>
          </p:nvSpPr>
          <p:spPr>
            <a:xfrm>
              <a:off x="56844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4" name="Google Shape;3484;p76"/>
            <p:cNvSpPr/>
            <p:nvPr/>
          </p:nvSpPr>
          <p:spPr>
            <a:xfrm>
              <a:off x="5800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5" name="Google Shape;3485;p76"/>
            <p:cNvSpPr/>
            <p:nvPr/>
          </p:nvSpPr>
          <p:spPr>
            <a:xfrm>
              <a:off x="52212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6" name="Google Shape;3486;p76"/>
            <p:cNvSpPr/>
            <p:nvPr/>
          </p:nvSpPr>
          <p:spPr>
            <a:xfrm>
              <a:off x="53370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7" name="Google Shape;3487;p76"/>
            <p:cNvSpPr/>
            <p:nvPr/>
          </p:nvSpPr>
          <p:spPr>
            <a:xfrm>
              <a:off x="54528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8" name="Google Shape;3488;p76"/>
            <p:cNvSpPr/>
            <p:nvPr/>
          </p:nvSpPr>
          <p:spPr>
            <a:xfrm>
              <a:off x="55686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89" name="Google Shape;3489;p76"/>
          <p:cNvGrpSpPr/>
          <p:nvPr/>
        </p:nvGrpSpPr>
        <p:grpSpPr>
          <a:xfrm>
            <a:off x="4984125" y="2695550"/>
            <a:ext cx="542325" cy="596100"/>
            <a:chOff x="3873300" y="1665675"/>
            <a:chExt cx="542325" cy="596100"/>
          </a:xfrm>
        </p:grpSpPr>
        <p:grpSp>
          <p:nvGrpSpPr>
            <p:cNvPr id="3490" name="Google Shape;3490;p76"/>
            <p:cNvGrpSpPr/>
            <p:nvPr/>
          </p:nvGrpSpPr>
          <p:grpSpPr>
            <a:xfrm>
              <a:off x="3873300" y="1665675"/>
              <a:ext cx="542325" cy="596100"/>
              <a:chOff x="941675" y="1611575"/>
              <a:chExt cx="542325" cy="596100"/>
            </a:xfrm>
          </p:grpSpPr>
          <p:sp>
            <p:nvSpPr>
              <p:cNvPr id="3491" name="Google Shape;3491;p76"/>
              <p:cNvSpPr/>
              <p:nvPr/>
            </p:nvSpPr>
            <p:spPr>
              <a:xfrm>
                <a:off x="1148350" y="1611575"/>
                <a:ext cx="77100" cy="77100"/>
              </a:xfrm>
              <a:prstGeom prst="ellipse">
                <a:avLst/>
              </a:prstGeom>
              <a:solidFill>
                <a:srgbClr val="FF572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2" name="Google Shape;3492;p76"/>
              <p:cNvSpPr/>
              <p:nvPr/>
            </p:nvSpPr>
            <p:spPr>
              <a:xfrm>
                <a:off x="1406900" y="2053475"/>
                <a:ext cx="77100" cy="77100"/>
              </a:xfrm>
              <a:prstGeom prst="ellipse">
                <a:avLst/>
              </a:prstGeom>
              <a:solidFill>
                <a:srgbClr val="1C3AA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3" name="Google Shape;3493;p76"/>
              <p:cNvSpPr/>
              <p:nvPr/>
            </p:nvSpPr>
            <p:spPr>
              <a:xfrm>
                <a:off x="941675" y="2130575"/>
                <a:ext cx="77100" cy="77100"/>
              </a:xfrm>
              <a:prstGeom prst="ellipse">
                <a:avLst/>
              </a:prstGeom>
              <a:solidFill>
                <a:srgbClr val="FFAB4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3494" name="Google Shape;3494;p76"/>
            <p:cNvCxnSpPr>
              <a:stCxn id="3491" idx="5"/>
              <a:endCxn id="3492" idx="1"/>
            </p:cNvCxnSpPr>
            <p:nvPr/>
          </p:nvCxnSpPr>
          <p:spPr>
            <a:xfrm>
              <a:off x="4145784" y="1731484"/>
              <a:ext cx="204000" cy="387300"/>
            </a:xfrm>
            <a:prstGeom prst="straightConnector1">
              <a:avLst/>
            </a:prstGeom>
            <a:noFill/>
            <a:ln w="9525" cap="flat" cmpd="sng">
              <a:solidFill>
                <a:srgbClr val="666666"/>
              </a:solidFill>
              <a:prstDash val="solid"/>
              <a:round/>
              <a:headEnd type="none" w="sm" len="sm"/>
              <a:tailEnd type="none" w="sm" len="sm"/>
            </a:ln>
          </p:spPr>
        </p:cxnSp>
        <p:cxnSp>
          <p:nvCxnSpPr>
            <p:cNvPr id="3495" name="Google Shape;3495;p76"/>
            <p:cNvCxnSpPr>
              <a:stCxn id="3493" idx="6"/>
              <a:endCxn id="3492" idx="2"/>
            </p:cNvCxnSpPr>
            <p:nvPr/>
          </p:nvCxnSpPr>
          <p:spPr>
            <a:xfrm rot="10800000" flipH="1">
              <a:off x="3950400" y="2146125"/>
              <a:ext cx="388200" cy="77100"/>
            </a:xfrm>
            <a:prstGeom prst="straightConnector1">
              <a:avLst/>
            </a:prstGeom>
            <a:noFill/>
            <a:ln w="9525" cap="flat" cmpd="sng">
              <a:solidFill>
                <a:srgbClr val="666666"/>
              </a:solidFill>
              <a:prstDash val="solid"/>
              <a:round/>
              <a:headEnd type="none" w="sm" len="sm"/>
              <a:tailEnd type="none" w="sm" len="sm"/>
            </a:ln>
          </p:spPr>
        </p:cxnSp>
        <p:cxnSp>
          <p:nvCxnSpPr>
            <p:cNvPr id="3496" name="Google Shape;3496;p76"/>
            <p:cNvCxnSpPr>
              <a:stCxn id="3491" idx="3"/>
              <a:endCxn id="3493" idx="0"/>
            </p:cNvCxnSpPr>
            <p:nvPr/>
          </p:nvCxnSpPr>
          <p:spPr>
            <a:xfrm flipH="1">
              <a:off x="3911866" y="1731484"/>
              <a:ext cx="179400" cy="453300"/>
            </a:xfrm>
            <a:prstGeom prst="straightConnector1">
              <a:avLst/>
            </a:prstGeom>
            <a:noFill/>
            <a:ln w="9525" cap="flat" cmpd="sng">
              <a:solidFill>
                <a:srgbClr val="666666"/>
              </a:solidFill>
              <a:prstDash val="solid"/>
              <a:round/>
              <a:headEnd type="none" w="sm" len="sm"/>
              <a:tailEnd type="none" w="sm" len="sm"/>
            </a:ln>
          </p:spPr>
        </p:cxnSp>
      </p:grpSp>
      <p:cxnSp>
        <p:nvCxnSpPr>
          <p:cNvPr id="3497" name="Google Shape;3497;p76"/>
          <p:cNvCxnSpPr/>
          <p:nvPr/>
        </p:nvCxnSpPr>
        <p:spPr>
          <a:xfrm>
            <a:off x="4258525" y="2993600"/>
            <a:ext cx="559800" cy="0"/>
          </a:xfrm>
          <a:prstGeom prst="straightConnector1">
            <a:avLst/>
          </a:prstGeom>
          <a:noFill/>
          <a:ln w="38100" cap="flat" cmpd="sng">
            <a:solidFill>
              <a:srgbClr val="666666"/>
            </a:solidFill>
            <a:prstDash val="solid"/>
            <a:round/>
            <a:headEnd type="none" w="sm" len="sm"/>
            <a:tailEnd type="triangle" w="med" len="med"/>
          </a:ln>
        </p:spPr>
      </p:cxnSp>
      <p:sp>
        <p:nvSpPr>
          <p:cNvPr id="3498" name="Google Shape;3498;p76"/>
          <p:cNvSpPr txBox="1"/>
          <p:nvPr/>
        </p:nvSpPr>
        <p:spPr>
          <a:xfrm>
            <a:off x="4558713" y="3662350"/>
            <a:ext cx="1419300" cy="596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666666"/>
                </a:solidFill>
                <a:latin typeface="Comfortaa"/>
                <a:ea typeface="Comfortaa"/>
                <a:cs typeface="Comfortaa"/>
                <a:sym typeface="Comfortaa"/>
              </a:rPr>
              <a:t>Rasterization</a:t>
            </a:r>
            <a:endParaRPr sz="1400" b="1" i="0" u="none" strike="noStrike" cap="none">
              <a:solidFill>
                <a:srgbClr val="666666"/>
              </a:solidFill>
              <a:latin typeface="Comfortaa"/>
              <a:ea typeface="Comfortaa"/>
              <a:cs typeface="Comfortaa"/>
              <a:sym typeface="Comfortaa"/>
            </a:endParaRPr>
          </a:p>
        </p:txBody>
      </p:sp>
      <p:sp>
        <p:nvSpPr>
          <p:cNvPr id="3499" name="Google Shape;3499;p76"/>
          <p:cNvSpPr/>
          <p:nvPr/>
        </p:nvSpPr>
        <p:spPr>
          <a:xfrm>
            <a:off x="6252038" y="2486900"/>
            <a:ext cx="965100" cy="1013400"/>
          </a:xfrm>
          <a:prstGeom prst="rect">
            <a:avLst/>
          </a:prstGeom>
          <a:solidFill>
            <a:srgbClr val="FFAB40"/>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0" name="Google Shape;3500;p76"/>
          <p:cNvSpPr txBox="1"/>
          <p:nvPr/>
        </p:nvSpPr>
        <p:spPr>
          <a:xfrm>
            <a:off x="6191738" y="3662350"/>
            <a:ext cx="1143600" cy="596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666666"/>
                </a:solidFill>
                <a:latin typeface="Comfortaa"/>
                <a:ea typeface="Comfortaa"/>
                <a:cs typeface="Comfortaa"/>
                <a:sym typeface="Comfortaa"/>
              </a:rPr>
              <a:t>Fragment Shader</a:t>
            </a:r>
            <a:endParaRPr sz="1400" b="1" i="0" u="none" strike="noStrike" cap="none">
              <a:solidFill>
                <a:srgbClr val="666666"/>
              </a:solidFill>
              <a:latin typeface="Comfortaa"/>
              <a:ea typeface="Comfortaa"/>
              <a:cs typeface="Comfortaa"/>
              <a:sym typeface="Comfortaa"/>
            </a:endParaRPr>
          </a:p>
        </p:txBody>
      </p:sp>
      <p:cxnSp>
        <p:nvCxnSpPr>
          <p:cNvPr id="3501" name="Google Shape;3501;p76"/>
          <p:cNvCxnSpPr>
            <a:endCxn id="3499" idx="1"/>
          </p:cNvCxnSpPr>
          <p:nvPr/>
        </p:nvCxnSpPr>
        <p:spPr>
          <a:xfrm>
            <a:off x="5692238" y="2993600"/>
            <a:ext cx="559800" cy="0"/>
          </a:xfrm>
          <a:prstGeom prst="straightConnector1">
            <a:avLst/>
          </a:prstGeom>
          <a:noFill/>
          <a:ln w="38100" cap="flat" cmpd="sng">
            <a:solidFill>
              <a:srgbClr val="666666"/>
            </a:solidFill>
            <a:prstDash val="solid"/>
            <a:round/>
            <a:headEnd type="none" w="sm" len="sm"/>
            <a:tailEnd type="triangle" w="med" len="med"/>
          </a:ln>
        </p:spPr>
      </p:cxnSp>
      <p:cxnSp>
        <p:nvCxnSpPr>
          <p:cNvPr id="3502" name="Google Shape;3502;p76"/>
          <p:cNvCxnSpPr/>
          <p:nvPr/>
        </p:nvCxnSpPr>
        <p:spPr>
          <a:xfrm>
            <a:off x="7223938" y="2993600"/>
            <a:ext cx="559800" cy="0"/>
          </a:xfrm>
          <a:prstGeom prst="straightConnector1">
            <a:avLst/>
          </a:prstGeom>
          <a:noFill/>
          <a:ln w="38100" cap="flat" cmpd="sng">
            <a:solidFill>
              <a:srgbClr val="666666"/>
            </a:solidFill>
            <a:prstDash val="solid"/>
            <a:round/>
            <a:headEnd type="none" w="sm" len="sm"/>
            <a:tailEnd type="triangle" w="med" len="med"/>
          </a:ln>
        </p:spPr>
      </p:cxnSp>
      <p:grpSp>
        <p:nvGrpSpPr>
          <p:cNvPr id="3503" name="Google Shape;3503;p76"/>
          <p:cNvGrpSpPr/>
          <p:nvPr/>
        </p:nvGrpSpPr>
        <p:grpSpPr>
          <a:xfrm>
            <a:off x="7866488" y="2656350"/>
            <a:ext cx="694800" cy="674500"/>
            <a:chOff x="5221225" y="1626475"/>
            <a:chExt cx="694800" cy="674500"/>
          </a:xfrm>
        </p:grpSpPr>
        <p:sp>
          <p:nvSpPr>
            <p:cNvPr id="3504" name="Google Shape;3504;p76"/>
            <p:cNvSpPr/>
            <p:nvPr/>
          </p:nvSpPr>
          <p:spPr>
            <a:xfrm>
              <a:off x="54528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5" name="Google Shape;3505;p76"/>
            <p:cNvSpPr/>
            <p:nvPr/>
          </p:nvSpPr>
          <p:spPr>
            <a:xfrm>
              <a:off x="55686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6" name="Google Shape;3506;p76"/>
            <p:cNvSpPr/>
            <p:nvPr/>
          </p:nvSpPr>
          <p:spPr>
            <a:xfrm>
              <a:off x="54528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7" name="Google Shape;3507;p76"/>
            <p:cNvSpPr/>
            <p:nvPr/>
          </p:nvSpPr>
          <p:spPr>
            <a:xfrm>
              <a:off x="55686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8" name="Google Shape;3508;p76"/>
            <p:cNvSpPr/>
            <p:nvPr/>
          </p:nvSpPr>
          <p:spPr>
            <a:xfrm>
              <a:off x="53370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9" name="Google Shape;3509;p76"/>
            <p:cNvSpPr/>
            <p:nvPr/>
          </p:nvSpPr>
          <p:spPr>
            <a:xfrm>
              <a:off x="54528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0" name="Google Shape;3510;p76"/>
            <p:cNvSpPr/>
            <p:nvPr/>
          </p:nvSpPr>
          <p:spPr>
            <a:xfrm>
              <a:off x="55686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1" name="Google Shape;3511;p76"/>
            <p:cNvSpPr/>
            <p:nvPr/>
          </p:nvSpPr>
          <p:spPr>
            <a:xfrm>
              <a:off x="56844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2" name="Google Shape;3512;p76"/>
            <p:cNvSpPr/>
            <p:nvPr/>
          </p:nvSpPr>
          <p:spPr>
            <a:xfrm>
              <a:off x="53370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3" name="Google Shape;3513;p76"/>
            <p:cNvSpPr/>
            <p:nvPr/>
          </p:nvSpPr>
          <p:spPr>
            <a:xfrm>
              <a:off x="54528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4" name="Google Shape;3514;p76"/>
            <p:cNvSpPr/>
            <p:nvPr/>
          </p:nvSpPr>
          <p:spPr>
            <a:xfrm>
              <a:off x="55686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5" name="Google Shape;3515;p76"/>
            <p:cNvSpPr/>
            <p:nvPr/>
          </p:nvSpPr>
          <p:spPr>
            <a:xfrm>
              <a:off x="56844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6" name="Google Shape;3516;p76"/>
            <p:cNvSpPr/>
            <p:nvPr/>
          </p:nvSpPr>
          <p:spPr>
            <a:xfrm>
              <a:off x="5221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7" name="Google Shape;3517;p76"/>
            <p:cNvSpPr/>
            <p:nvPr/>
          </p:nvSpPr>
          <p:spPr>
            <a:xfrm>
              <a:off x="53370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8" name="Google Shape;3518;p76"/>
            <p:cNvSpPr/>
            <p:nvPr/>
          </p:nvSpPr>
          <p:spPr>
            <a:xfrm>
              <a:off x="54528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9" name="Google Shape;3519;p76"/>
            <p:cNvSpPr/>
            <p:nvPr/>
          </p:nvSpPr>
          <p:spPr>
            <a:xfrm>
              <a:off x="55686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0" name="Google Shape;3520;p76"/>
            <p:cNvSpPr/>
            <p:nvPr/>
          </p:nvSpPr>
          <p:spPr>
            <a:xfrm>
              <a:off x="56844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1" name="Google Shape;3521;p76"/>
            <p:cNvSpPr/>
            <p:nvPr/>
          </p:nvSpPr>
          <p:spPr>
            <a:xfrm>
              <a:off x="5800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2" name="Google Shape;3522;p76"/>
            <p:cNvSpPr/>
            <p:nvPr/>
          </p:nvSpPr>
          <p:spPr>
            <a:xfrm>
              <a:off x="52212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3" name="Google Shape;3523;p76"/>
            <p:cNvSpPr/>
            <p:nvPr/>
          </p:nvSpPr>
          <p:spPr>
            <a:xfrm>
              <a:off x="53370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4" name="Google Shape;3524;p76"/>
            <p:cNvSpPr/>
            <p:nvPr/>
          </p:nvSpPr>
          <p:spPr>
            <a:xfrm>
              <a:off x="54528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5" name="Google Shape;3525;p76"/>
            <p:cNvSpPr/>
            <p:nvPr/>
          </p:nvSpPr>
          <p:spPr>
            <a:xfrm>
              <a:off x="55686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526" name="Google Shape;3526;p76"/>
          <p:cNvSpPr txBox="1"/>
          <p:nvPr/>
        </p:nvSpPr>
        <p:spPr>
          <a:xfrm>
            <a:off x="7504238" y="3662350"/>
            <a:ext cx="1419300" cy="596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666666"/>
                </a:solidFill>
                <a:latin typeface="Comfortaa"/>
                <a:ea typeface="Comfortaa"/>
                <a:cs typeface="Comfortaa"/>
                <a:sym typeface="Comfortaa"/>
              </a:rPr>
              <a:t>Frame Buffer</a:t>
            </a:r>
            <a:endParaRPr sz="1400" b="1" i="0" u="none" strike="noStrike" cap="none">
              <a:solidFill>
                <a:srgbClr val="666666"/>
              </a:solidFill>
              <a:latin typeface="Comfortaa"/>
              <a:ea typeface="Comfortaa"/>
              <a:cs typeface="Comfortaa"/>
              <a:sym typeface="Comfortaa"/>
            </a:endParaRPr>
          </a:p>
        </p:txBody>
      </p:sp>
      <p:sp>
        <p:nvSpPr>
          <p:cNvPr id="3527" name="Google Shape;3527;p76"/>
          <p:cNvSpPr txBox="1"/>
          <p:nvPr/>
        </p:nvSpPr>
        <p:spPr>
          <a:xfrm>
            <a:off x="69900" y="4608300"/>
            <a:ext cx="6591600" cy="53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r>
              <a:rPr lang="en" sz="1900" b="1" i="0" u="none" strike="noStrike" cap="none">
                <a:solidFill>
                  <a:srgbClr val="000000"/>
                </a:solidFill>
                <a:latin typeface="Lato"/>
                <a:ea typeface="Lato"/>
                <a:cs typeface="Lato"/>
                <a:sym typeface="Lato"/>
              </a:rPr>
              <a:t>Ironically, we will skip this step for the first few examples</a:t>
            </a:r>
            <a:endParaRPr sz="1900" b="1" i="0" u="none" strike="noStrike" cap="none">
              <a:solidFill>
                <a:srgbClr val="000000"/>
              </a:solidFill>
              <a:latin typeface="Lato"/>
              <a:ea typeface="Lato"/>
              <a:cs typeface="Lato"/>
              <a:sym typeface="Lato"/>
            </a:endParaRPr>
          </a:p>
        </p:txBody>
      </p:sp>
      <p:cxnSp>
        <p:nvCxnSpPr>
          <p:cNvPr id="3528" name="Google Shape;3528;p76"/>
          <p:cNvCxnSpPr>
            <a:endCxn id="3452" idx="2"/>
          </p:cNvCxnSpPr>
          <p:nvPr/>
        </p:nvCxnSpPr>
        <p:spPr>
          <a:xfrm rot="10800000">
            <a:off x="899500" y="4000150"/>
            <a:ext cx="269100" cy="594000"/>
          </a:xfrm>
          <a:prstGeom prst="straightConnector1">
            <a:avLst/>
          </a:prstGeom>
          <a:noFill/>
          <a:ln w="38100" cap="flat" cmpd="sng">
            <a:solidFill>
              <a:schemeClr val="dk2"/>
            </a:solidFill>
            <a:prstDash val="solid"/>
            <a:round/>
            <a:headEnd type="none" w="sm" len="sm"/>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528"/>
                                        </p:tgtEl>
                                        <p:attrNameLst>
                                          <p:attrName>style.visibility</p:attrName>
                                        </p:attrNameLst>
                                      </p:cBhvr>
                                      <p:to>
                                        <p:strVal val="visible"/>
                                      </p:to>
                                    </p:set>
                                    <p:anim calcmode="lin" valueType="num">
                                      <p:cBhvr additive="base">
                                        <p:cTn id="7" dur="500"/>
                                        <p:tgtEl>
                                          <p:spTgt spid="3528"/>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3527"/>
                                        </p:tgtEl>
                                        <p:attrNameLst>
                                          <p:attrName>style.visibility</p:attrName>
                                        </p:attrNameLst>
                                      </p:cBhvr>
                                      <p:to>
                                        <p:strVal val="visible"/>
                                      </p:to>
                                    </p:set>
                                    <p:anim calcmode="lin" valueType="num">
                                      <p:cBhvr additive="base">
                                        <p:cTn id="10" dur="500"/>
                                        <p:tgtEl>
                                          <p:spTgt spid="35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3532"/>
        <p:cNvGrpSpPr/>
        <p:nvPr/>
      </p:nvGrpSpPr>
      <p:grpSpPr>
        <a:xfrm>
          <a:off x="0" y="0"/>
          <a:ext cx="0" cy="0"/>
          <a:chOff x="0" y="0"/>
          <a:chExt cx="0" cy="0"/>
        </a:xfrm>
      </p:grpSpPr>
      <p:sp>
        <p:nvSpPr>
          <p:cNvPr id="3533" name="Google Shape;3533;p77"/>
          <p:cNvSpPr/>
          <p:nvPr/>
        </p:nvSpPr>
        <p:spPr>
          <a:xfrm>
            <a:off x="840850" y="1899150"/>
            <a:ext cx="7391400" cy="2634900"/>
          </a:xfrm>
          <a:prstGeom prst="rect">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4" name="Google Shape;3534;p77"/>
          <p:cNvSpPr txBox="1"/>
          <p:nvPr/>
        </p:nvSpPr>
        <p:spPr>
          <a:xfrm>
            <a:off x="3026800" y="1131575"/>
            <a:ext cx="2991000" cy="617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600" b="1" i="0" u="none" strike="noStrike" cap="none">
                <a:solidFill>
                  <a:schemeClr val="dk2"/>
                </a:solidFill>
                <a:latin typeface="Raleway"/>
                <a:ea typeface="Raleway"/>
                <a:cs typeface="Raleway"/>
                <a:sym typeface="Raleway"/>
              </a:rPr>
              <a:t>Program</a:t>
            </a:r>
            <a:endParaRPr sz="2400" b="0" i="0" u="none" strike="noStrike" cap="none">
              <a:solidFill>
                <a:srgbClr val="000000"/>
              </a:solidFill>
              <a:latin typeface="Lato"/>
              <a:ea typeface="Lato"/>
              <a:cs typeface="Lato"/>
              <a:sym typeface="Lato"/>
            </a:endParaRPr>
          </a:p>
        </p:txBody>
      </p:sp>
      <p:grpSp>
        <p:nvGrpSpPr>
          <p:cNvPr id="3535" name="Google Shape;3535;p77"/>
          <p:cNvGrpSpPr/>
          <p:nvPr/>
        </p:nvGrpSpPr>
        <p:grpSpPr>
          <a:xfrm>
            <a:off x="1165275" y="2136525"/>
            <a:ext cx="1551000" cy="2184000"/>
            <a:chOff x="1012875" y="2136525"/>
            <a:chExt cx="1551000" cy="2184000"/>
          </a:xfrm>
        </p:grpSpPr>
        <p:sp>
          <p:nvSpPr>
            <p:cNvPr id="3536" name="Google Shape;3536;p77"/>
            <p:cNvSpPr/>
            <p:nvPr/>
          </p:nvSpPr>
          <p:spPr>
            <a:xfrm>
              <a:off x="1012875" y="2136525"/>
              <a:ext cx="1551000" cy="2184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7" name="Google Shape;3537;p77"/>
            <p:cNvSpPr txBox="1"/>
            <p:nvPr/>
          </p:nvSpPr>
          <p:spPr>
            <a:xfrm>
              <a:off x="1151325" y="3758725"/>
              <a:ext cx="1274100" cy="427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Vertex Shader</a:t>
              </a:r>
              <a:endParaRPr sz="1400" b="0" i="0" u="none" strike="noStrike" cap="none">
                <a:solidFill>
                  <a:srgbClr val="000000"/>
                </a:solidFill>
                <a:latin typeface="Lato"/>
                <a:ea typeface="Lato"/>
                <a:cs typeface="Lato"/>
                <a:sym typeface="Lato"/>
              </a:endParaRPr>
            </a:p>
          </p:txBody>
        </p:sp>
      </p:grpSp>
      <p:grpSp>
        <p:nvGrpSpPr>
          <p:cNvPr id="3538" name="Google Shape;3538;p77"/>
          <p:cNvGrpSpPr/>
          <p:nvPr/>
        </p:nvGrpSpPr>
        <p:grpSpPr>
          <a:xfrm>
            <a:off x="3683700" y="2124600"/>
            <a:ext cx="1551000" cy="2184000"/>
            <a:chOff x="1012875" y="2136525"/>
            <a:chExt cx="1551000" cy="2184000"/>
          </a:xfrm>
        </p:grpSpPr>
        <p:sp>
          <p:nvSpPr>
            <p:cNvPr id="3539" name="Google Shape;3539;p77"/>
            <p:cNvSpPr/>
            <p:nvPr/>
          </p:nvSpPr>
          <p:spPr>
            <a:xfrm>
              <a:off x="1012875" y="2136525"/>
              <a:ext cx="1551000" cy="2184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0" name="Google Shape;3540;p77"/>
            <p:cNvSpPr txBox="1"/>
            <p:nvPr/>
          </p:nvSpPr>
          <p:spPr>
            <a:xfrm>
              <a:off x="1151325" y="3758725"/>
              <a:ext cx="1274100" cy="427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Fragment Shader</a:t>
              </a:r>
              <a:endParaRPr sz="1400" b="0" i="0" u="none" strike="noStrike" cap="none">
                <a:solidFill>
                  <a:srgbClr val="000000"/>
                </a:solidFill>
                <a:latin typeface="Lato"/>
                <a:ea typeface="Lato"/>
                <a:cs typeface="Lato"/>
                <a:sym typeface="Lato"/>
              </a:endParaRPr>
            </a:p>
          </p:txBody>
        </p:sp>
      </p:grpSp>
      <p:sp>
        <p:nvSpPr>
          <p:cNvPr id="3541" name="Google Shape;3541;p77"/>
          <p:cNvSpPr/>
          <p:nvPr/>
        </p:nvSpPr>
        <p:spPr>
          <a:xfrm>
            <a:off x="2803275" y="3094025"/>
            <a:ext cx="808200" cy="261000"/>
          </a:xfrm>
          <a:prstGeom prst="lef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2" name="Google Shape;3542;p77"/>
          <p:cNvSpPr txBox="1"/>
          <p:nvPr/>
        </p:nvSpPr>
        <p:spPr>
          <a:xfrm>
            <a:off x="2921975" y="2793300"/>
            <a:ext cx="558900" cy="261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Link</a:t>
            </a:r>
            <a:endParaRPr sz="1400" b="0" i="0" u="none" strike="noStrike" cap="none">
              <a:solidFill>
                <a:srgbClr val="000000"/>
              </a:solidFill>
              <a:latin typeface="Lato"/>
              <a:ea typeface="Lato"/>
              <a:cs typeface="Lato"/>
              <a:sym typeface="Lato"/>
            </a:endParaRPr>
          </a:p>
        </p:txBody>
      </p:sp>
      <p:grpSp>
        <p:nvGrpSpPr>
          <p:cNvPr id="3543" name="Google Shape;3543;p77"/>
          <p:cNvGrpSpPr/>
          <p:nvPr/>
        </p:nvGrpSpPr>
        <p:grpSpPr>
          <a:xfrm>
            <a:off x="6317950" y="2136525"/>
            <a:ext cx="1551000" cy="2184000"/>
            <a:chOff x="1012875" y="2136525"/>
            <a:chExt cx="1551000" cy="2184000"/>
          </a:xfrm>
        </p:grpSpPr>
        <p:sp>
          <p:nvSpPr>
            <p:cNvPr id="3544" name="Google Shape;3544;p77"/>
            <p:cNvSpPr/>
            <p:nvPr/>
          </p:nvSpPr>
          <p:spPr>
            <a:xfrm>
              <a:off x="1012875" y="2136525"/>
              <a:ext cx="1551000" cy="2184000"/>
            </a:xfrm>
            <a:prstGeom prst="rect">
              <a:avLst/>
            </a:prstGeom>
            <a:solidFill>
              <a:srgbClr val="E9EDEE">
                <a:alpha val="52941"/>
              </a:srgbClr>
            </a:solid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5" name="Google Shape;3545;p77"/>
            <p:cNvSpPr txBox="1"/>
            <p:nvPr/>
          </p:nvSpPr>
          <p:spPr>
            <a:xfrm>
              <a:off x="1110825" y="3568975"/>
              <a:ext cx="1348800" cy="617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accent1"/>
                  </a:solidFill>
                  <a:latin typeface="Lato"/>
                  <a:ea typeface="Lato"/>
                  <a:cs typeface="Lato"/>
                  <a:sym typeface="Lato"/>
                </a:rPr>
                <a:t>Another</a:t>
              </a:r>
              <a:endParaRPr sz="1400" b="0" i="0" u="none" strike="noStrike" cap="none">
                <a:solidFill>
                  <a:schemeClr val="accent1"/>
                </a:solidFill>
                <a:latin typeface="Lato"/>
                <a:ea typeface="Lato"/>
                <a:cs typeface="Lato"/>
                <a:sym typeface="Lato"/>
              </a:endParaRPr>
            </a:p>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accent1"/>
                  </a:solidFill>
                  <a:latin typeface="Lato"/>
                  <a:ea typeface="Lato"/>
                  <a:cs typeface="Lato"/>
                  <a:sym typeface="Lato"/>
                </a:rPr>
                <a:t>Optional Shader</a:t>
              </a:r>
              <a:endParaRPr sz="1400" b="0" i="0" u="none" strike="noStrike" cap="none">
                <a:solidFill>
                  <a:schemeClr val="accent1"/>
                </a:solidFill>
                <a:latin typeface="Lato"/>
                <a:ea typeface="Lato"/>
                <a:cs typeface="Lato"/>
                <a:sym typeface="Lato"/>
              </a:endParaRPr>
            </a:p>
          </p:txBody>
        </p:sp>
      </p:grpSp>
      <p:sp>
        <p:nvSpPr>
          <p:cNvPr id="3546" name="Google Shape;3546;p77"/>
          <p:cNvSpPr/>
          <p:nvPr/>
        </p:nvSpPr>
        <p:spPr>
          <a:xfrm>
            <a:off x="5372225" y="3094025"/>
            <a:ext cx="808200" cy="261000"/>
          </a:xfrm>
          <a:prstGeom prst="leftRightArrow">
            <a:avLst>
              <a:gd name="adj1" fmla="val 50000"/>
              <a:gd name="adj2" fmla="val 50000"/>
            </a:avLst>
          </a:prstGeom>
          <a:solidFill>
            <a:srgbClr val="E9EDEE">
              <a:alpha val="52941"/>
            </a:srgbClr>
          </a:solid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1"/>
              </a:solidFill>
              <a:latin typeface="Arial"/>
              <a:ea typeface="Arial"/>
              <a:cs typeface="Arial"/>
              <a:sym typeface="Arial"/>
            </a:endParaRPr>
          </a:p>
        </p:txBody>
      </p:sp>
      <p:sp>
        <p:nvSpPr>
          <p:cNvPr id="3547" name="Google Shape;3547;p77"/>
          <p:cNvSpPr txBox="1"/>
          <p:nvPr/>
        </p:nvSpPr>
        <p:spPr>
          <a:xfrm>
            <a:off x="5490925" y="2793300"/>
            <a:ext cx="558900" cy="261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accent1"/>
                </a:solidFill>
                <a:latin typeface="Lato"/>
                <a:ea typeface="Lato"/>
                <a:cs typeface="Lato"/>
                <a:sym typeface="Lato"/>
              </a:rPr>
              <a:t>Link</a:t>
            </a:r>
            <a:endParaRPr sz="1400" b="0" i="0" u="none" strike="noStrike" cap="none">
              <a:solidFill>
                <a:schemeClr val="accent1"/>
              </a:solidFill>
              <a:latin typeface="Lato"/>
              <a:ea typeface="Lato"/>
              <a:cs typeface="Lato"/>
              <a:sym typeface="Lato"/>
            </a:endParaRPr>
          </a:p>
        </p:txBody>
      </p:sp>
      <p:sp>
        <p:nvSpPr>
          <p:cNvPr id="3548" name="Google Shape;3548;p77"/>
          <p:cNvSpPr txBox="1"/>
          <p:nvPr/>
        </p:nvSpPr>
        <p:spPr>
          <a:xfrm>
            <a:off x="1426400" y="2294800"/>
            <a:ext cx="1076100" cy="131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010011001010010110101010100101100100011010101010</a:t>
            </a:r>
            <a:endParaRPr sz="1400" b="0" i="0" u="none" strike="noStrike" cap="none">
              <a:solidFill>
                <a:srgbClr val="000000"/>
              </a:solidFill>
              <a:latin typeface="Lato"/>
              <a:ea typeface="Lato"/>
              <a:cs typeface="Lato"/>
              <a:sym typeface="Lato"/>
            </a:endParaRPr>
          </a:p>
        </p:txBody>
      </p:sp>
      <p:sp>
        <p:nvSpPr>
          <p:cNvPr id="3549" name="Google Shape;3549;p77"/>
          <p:cNvSpPr txBox="1"/>
          <p:nvPr/>
        </p:nvSpPr>
        <p:spPr>
          <a:xfrm>
            <a:off x="3921150" y="2294800"/>
            <a:ext cx="1076100" cy="131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010011001010010110101010100101100100011010101010</a:t>
            </a:r>
            <a:endParaRPr sz="1400" b="0" i="0" u="none" strike="noStrike" cap="none">
              <a:solidFill>
                <a:srgbClr val="000000"/>
              </a:solidFill>
              <a:latin typeface="Lato"/>
              <a:ea typeface="Lato"/>
              <a:cs typeface="Lato"/>
              <a:sym typeface="Lato"/>
            </a:endParaRPr>
          </a:p>
        </p:txBody>
      </p:sp>
      <p:sp>
        <p:nvSpPr>
          <p:cNvPr id="3550" name="Google Shape;3550;p77"/>
          <p:cNvSpPr txBox="1"/>
          <p:nvPr/>
        </p:nvSpPr>
        <p:spPr>
          <a:xfrm>
            <a:off x="6555400" y="2201875"/>
            <a:ext cx="1076100" cy="1313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accent1"/>
                </a:solidFill>
                <a:latin typeface="Lato"/>
                <a:ea typeface="Lato"/>
                <a:cs typeface="Lato"/>
                <a:sym typeface="Lato"/>
              </a:rPr>
              <a:t>010011001010010110101010100101100100011010101010</a:t>
            </a:r>
            <a:endParaRPr sz="1400" b="0" i="0" u="none" strike="noStrike" cap="none">
              <a:solidFill>
                <a:schemeClr val="accent1"/>
              </a:solidFill>
              <a:latin typeface="Lato"/>
              <a:ea typeface="Lato"/>
              <a:cs typeface="Lato"/>
              <a:sym typeface="Lato"/>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3554"/>
        <p:cNvGrpSpPr/>
        <p:nvPr/>
      </p:nvGrpSpPr>
      <p:grpSpPr>
        <a:xfrm>
          <a:off x="0" y="0"/>
          <a:ext cx="0" cy="0"/>
          <a:chOff x="0" y="0"/>
          <a:chExt cx="0" cy="0"/>
        </a:xfrm>
      </p:grpSpPr>
      <p:sp>
        <p:nvSpPr>
          <p:cNvPr id="3555" name="Google Shape;3555;p78"/>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Vertex shader</a:t>
            </a:r>
            <a:endParaRPr/>
          </a:p>
        </p:txBody>
      </p:sp>
      <p:sp>
        <p:nvSpPr>
          <p:cNvPr id="3556" name="Google Shape;3556;p78"/>
          <p:cNvSpPr txBox="1"/>
          <p:nvPr/>
        </p:nvSpPr>
        <p:spPr>
          <a:xfrm>
            <a:off x="727650" y="2032800"/>
            <a:ext cx="7688700" cy="26502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C586C0"/>
                </a:solidFill>
                <a:highlight>
                  <a:srgbClr val="1E1E1E"/>
                </a:highlight>
                <a:latin typeface="Consolas"/>
                <a:ea typeface="Consolas"/>
                <a:cs typeface="Consolas"/>
                <a:sym typeface="Consolas"/>
              </a:rPr>
              <a:t>#version 330 core</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569CD6"/>
                </a:solidFill>
                <a:highlight>
                  <a:srgbClr val="1E1E1E"/>
                </a:highlight>
                <a:latin typeface="Consolas"/>
                <a:ea typeface="Consolas"/>
                <a:cs typeface="Consolas"/>
                <a:sym typeface="Consolas"/>
              </a:rPr>
              <a:t>void</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DCDCAA"/>
                </a:solidFill>
                <a:highlight>
                  <a:srgbClr val="1E1E1E"/>
                </a:highlight>
                <a:latin typeface="Consolas"/>
                <a:ea typeface="Consolas"/>
                <a:cs typeface="Consolas"/>
                <a:sym typeface="Consolas"/>
              </a:rPr>
              <a:t>main</a:t>
            </a:r>
            <a:r>
              <a:rPr lang="en" sz="1050" b="0" i="0" u="none" strike="noStrike" cap="none">
                <a:solidFill>
                  <a:srgbClr val="D4D4D4"/>
                </a:solidFill>
                <a:highlight>
                  <a:srgbClr val="1E1E1E"/>
                </a:highlight>
                <a:latin typeface="Consolas"/>
                <a:ea typeface="Consolas"/>
                <a:cs typeface="Consolas"/>
                <a:sym typeface="Consolas"/>
              </a:rPr>
              <a:t>() {</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6A9955"/>
                </a:solidFill>
                <a:highlight>
                  <a:srgbClr val="1E1E1E"/>
                </a:highlight>
                <a:latin typeface="Consolas"/>
                <a:ea typeface="Consolas"/>
                <a:cs typeface="Consolas"/>
                <a:sym typeface="Consolas"/>
              </a:rPr>
              <a:t>// Create a constant array of data and fill it with data.</a:t>
            </a:r>
            <a:endParaRPr sz="1050" b="0" i="0" u="none" strike="noStrike" cap="none">
              <a:solidFill>
                <a:srgbClr val="6A9955"/>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569CD6"/>
                </a:solidFill>
                <a:highlight>
                  <a:srgbClr val="1E1E1E"/>
                </a:highlight>
                <a:latin typeface="Consolas"/>
                <a:ea typeface="Consolas"/>
                <a:cs typeface="Consolas"/>
                <a:sym typeface="Consolas"/>
              </a:rPr>
              <a:t>const</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569CD6"/>
                </a:solidFill>
                <a:highlight>
                  <a:srgbClr val="1E1E1E"/>
                </a:highlight>
                <a:latin typeface="Consolas"/>
                <a:ea typeface="Consolas"/>
                <a:cs typeface="Consolas"/>
                <a:sym typeface="Consolas"/>
              </a:rPr>
              <a:t>vec3</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9CDCFE"/>
                </a:solidFill>
                <a:highlight>
                  <a:srgbClr val="1E1E1E"/>
                </a:highlight>
                <a:latin typeface="Consolas"/>
                <a:ea typeface="Consolas"/>
                <a:cs typeface="Consolas"/>
                <a:sym typeface="Consolas"/>
              </a:rPr>
              <a:t>positions</a:t>
            </a:r>
            <a:r>
              <a:rPr lang="en" sz="1050" b="0" i="0" u="none" strike="noStrike" cap="none">
                <a:solidFill>
                  <a:srgbClr val="D4D4D4"/>
                </a:solidFill>
                <a:highlight>
                  <a:srgbClr val="1E1E1E"/>
                </a:highlight>
                <a:latin typeface="Consolas"/>
                <a:ea typeface="Consolas"/>
                <a:cs typeface="Consolas"/>
                <a:sym typeface="Consolas"/>
              </a:rPr>
              <a:t>[</a:t>
            </a:r>
            <a:r>
              <a:rPr lang="en" sz="1050" b="0" i="0" u="none" strike="noStrike" cap="none">
                <a:solidFill>
                  <a:srgbClr val="B5CEA8"/>
                </a:solidFill>
                <a:highlight>
                  <a:srgbClr val="1E1E1E"/>
                </a:highlight>
                <a:latin typeface="Consolas"/>
                <a:ea typeface="Consolas"/>
                <a:cs typeface="Consolas"/>
                <a:sym typeface="Consolas"/>
              </a:rPr>
              <a:t>3</a:t>
            </a:r>
            <a:r>
              <a:rPr lang="en" sz="1050" b="0" i="0" u="none" strike="noStrike" cap="none">
                <a:solidFill>
                  <a:srgbClr val="D4D4D4"/>
                </a:solidFill>
                <a:highlight>
                  <a:srgbClr val="1E1E1E"/>
                </a:highlight>
                <a:latin typeface="Consolas"/>
                <a:ea typeface="Consolas"/>
                <a:cs typeface="Consolas"/>
                <a:sym typeface="Consolas"/>
              </a:rPr>
              <a:t>] = </a:t>
            </a:r>
            <a:r>
              <a:rPr lang="en" sz="1050" b="0" i="0" u="none" strike="noStrike" cap="none">
                <a:solidFill>
                  <a:srgbClr val="569CD6"/>
                </a:solidFill>
                <a:highlight>
                  <a:srgbClr val="1E1E1E"/>
                </a:highlight>
                <a:latin typeface="Consolas"/>
                <a:ea typeface="Consolas"/>
                <a:cs typeface="Consolas"/>
                <a:sym typeface="Consolas"/>
              </a:rPr>
              <a:t>vec3</a:t>
            </a:r>
            <a:r>
              <a:rPr lang="en" sz="1050" b="0" i="0" u="none" strike="noStrike" cap="none">
                <a:solidFill>
                  <a:srgbClr val="D4D4D4"/>
                </a:solidFill>
                <a:highlight>
                  <a:srgbClr val="1E1E1E"/>
                </a:highlight>
                <a:latin typeface="Consolas"/>
                <a:ea typeface="Consolas"/>
                <a:cs typeface="Consolas"/>
                <a:sym typeface="Consolas"/>
              </a:rPr>
              <a:t>[</a:t>
            </a:r>
            <a:r>
              <a:rPr lang="en" sz="1050" b="0" i="0" u="none" strike="noStrike" cap="none">
                <a:solidFill>
                  <a:srgbClr val="B5CEA8"/>
                </a:solidFill>
                <a:highlight>
                  <a:srgbClr val="1E1E1E"/>
                </a:highlight>
                <a:latin typeface="Consolas"/>
                <a:ea typeface="Consolas"/>
                <a:cs typeface="Consolas"/>
                <a:sym typeface="Consolas"/>
              </a:rPr>
              <a:t>3</a:t>
            </a:r>
            <a:r>
              <a:rPr lang="en" sz="1050" b="0" i="0" u="none" strike="noStrike" cap="none">
                <a:solidFill>
                  <a:srgbClr val="D4D4D4"/>
                </a:solidFill>
                <a:highlight>
                  <a:srgbClr val="1E1E1E"/>
                </a:highlight>
                <a:latin typeface="Consolas"/>
                <a:ea typeface="Consolas"/>
                <a:cs typeface="Consolas"/>
                <a:sym typeface="Consolas"/>
              </a:rPr>
              <a:t>](</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DCDCAA"/>
                </a:solidFill>
                <a:highlight>
                  <a:srgbClr val="1E1E1E"/>
                </a:highlight>
                <a:latin typeface="Consolas"/>
                <a:ea typeface="Consolas"/>
                <a:cs typeface="Consolas"/>
                <a:sym typeface="Consolas"/>
              </a:rPr>
              <a:t>vec3</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0.5</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0.5</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0.0</a:t>
            </a:r>
            <a:r>
              <a:rPr lang="en" sz="1050" b="0" i="0" u="none" strike="noStrike" cap="none">
                <a:solidFill>
                  <a:srgbClr val="D4D4D4"/>
                </a:solidFill>
                <a:highlight>
                  <a:srgbClr val="1E1E1E"/>
                </a:highlight>
                <a:latin typeface="Consolas"/>
                <a:ea typeface="Consolas"/>
                <a:cs typeface="Consolas"/>
                <a:sym typeface="Consolas"/>
              </a:rPr>
              <a:t>),</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DCDCAA"/>
                </a:solidFill>
                <a:highlight>
                  <a:srgbClr val="1E1E1E"/>
                </a:highlight>
                <a:latin typeface="Consolas"/>
                <a:ea typeface="Consolas"/>
                <a:cs typeface="Consolas"/>
                <a:sym typeface="Consolas"/>
              </a:rPr>
              <a:t>vec3</a:t>
            </a:r>
            <a:r>
              <a:rPr lang="en" sz="1050" b="0" i="0" u="none" strike="noStrike" cap="none">
                <a:solidFill>
                  <a:srgbClr val="D4D4D4"/>
                </a:solidFill>
                <a:highlight>
                  <a:srgbClr val="1E1E1E"/>
                </a:highlight>
                <a:latin typeface="Consolas"/>
                <a:ea typeface="Consolas"/>
                <a:cs typeface="Consolas"/>
                <a:sym typeface="Consolas"/>
              </a:rPr>
              <a:t>(-</a:t>
            </a:r>
            <a:r>
              <a:rPr lang="en" sz="1050" b="0" i="0" u="none" strike="noStrike" cap="none">
                <a:solidFill>
                  <a:srgbClr val="B5CEA8"/>
                </a:solidFill>
                <a:highlight>
                  <a:srgbClr val="1E1E1E"/>
                </a:highlight>
                <a:latin typeface="Consolas"/>
                <a:ea typeface="Consolas"/>
                <a:cs typeface="Consolas"/>
                <a:sym typeface="Consolas"/>
              </a:rPr>
              <a:t>0.5</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0.5</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0.0</a:t>
            </a:r>
            <a:r>
              <a:rPr lang="en" sz="1050" b="0" i="0" u="none" strike="noStrike" cap="none">
                <a:solidFill>
                  <a:srgbClr val="D4D4D4"/>
                </a:solidFill>
                <a:highlight>
                  <a:srgbClr val="1E1E1E"/>
                </a:highlight>
                <a:latin typeface="Consolas"/>
                <a:ea typeface="Consolas"/>
                <a:cs typeface="Consolas"/>
                <a:sym typeface="Consolas"/>
              </a:rPr>
              <a:t>),</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DCDCAA"/>
                </a:solidFill>
                <a:highlight>
                  <a:srgbClr val="1E1E1E"/>
                </a:highlight>
                <a:latin typeface="Consolas"/>
                <a:ea typeface="Consolas"/>
                <a:cs typeface="Consolas"/>
                <a:sym typeface="Consolas"/>
              </a:rPr>
              <a:t>vec3</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0.0</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0.5</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0.0</a:t>
            </a:r>
            <a:r>
              <a:rPr lang="en" sz="1050" b="0" i="0" u="none" strike="noStrike" cap="none">
                <a:solidFill>
                  <a:srgbClr val="D4D4D4"/>
                </a:solidFill>
                <a:highlight>
                  <a:srgbClr val="1E1E1E"/>
                </a:highlight>
                <a:latin typeface="Consolas"/>
                <a:ea typeface="Consolas"/>
                <a:cs typeface="Consolas"/>
                <a:sym typeface="Consolas"/>
              </a:rPr>
              <a:t>)</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D4D4D4"/>
                </a:solidFill>
                <a:highlight>
                  <a:srgbClr val="1E1E1E"/>
                </a:highlight>
                <a:latin typeface="Consolas"/>
                <a:ea typeface="Consolas"/>
                <a:cs typeface="Consolas"/>
                <a:sym typeface="Consolas"/>
              </a:rPr>
              <a:t>    );</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6A9955"/>
                </a:solidFill>
                <a:highlight>
                  <a:srgbClr val="1E1E1E"/>
                </a:highlight>
                <a:latin typeface="Consolas"/>
                <a:ea typeface="Consolas"/>
                <a:cs typeface="Consolas"/>
                <a:sym typeface="Consolas"/>
              </a:rPr>
              <a:t>// Use the vertexID </a:t>
            </a:r>
            <a:endParaRPr sz="1050" b="0" i="0" u="none" strike="noStrike" cap="none">
              <a:solidFill>
                <a:srgbClr val="6A9955"/>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9CDCFE"/>
                </a:solidFill>
                <a:highlight>
                  <a:srgbClr val="1E1E1E"/>
                </a:highlight>
                <a:latin typeface="Consolas"/>
                <a:ea typeface="Consolas"/>
                <a:cs typeface="Consolas"/>
                <a:sym typeface="Consolas"/>
              </a:rPr>
              <a:t>gl_Position</a:t>
            </a:r>
            <a:r>
              <a:rPr lang="en" sz="1050" b="0" i="0" u="none" strike="noStrike" cap="none">
                <a:solidFill>
                  <a:srgbClr val="D4D4D4"/>
                </a:solidFill>
                <a:highlight>
                  <a:srgbClr val="1E1E1E"/>
                </a:highlight>
                <a:latin typeface="Consolas"/>
                <a:ea typeface="Consolas"/>
                <a:cs typeface="Consolas"/>
                <a:sym typeface="Consolas"/>
              </a:rPr>
              <a:t> = </a:t>
            </a:r>
            <a:r>
              <a:rPr lang="en" sz="1050" b="0" i="0" u="none" strike="noStrike" cap="none">
                <a:solidFill>
                  <a:srgbClr val="DCDCAA"/>
                </a:solidFill>
                <a:highlight>
                  <a:srgbClr val="1E1E1E"/>
                </a:highlight>
                <a:latin typeface="Consolas"/>
                <a:ea typeface="Consolas"/>
                <a:cs typeface="Consolas"/>
                <a:sym typeface="Consolas"/>
              </a:rPr>
              <a:t>vec4</a:t>
            </a:r>
            <a:r>
              <a:rPr lang="en" sz="1050" b="0" i="0" u="none" strike="noStrike" cap="none">
                <a:solidFill>
                  <a:srgbClr val="D4D4D4"/>
                </a:solidFill>
                <a:highlight>
                  <a:srgbClr val="1E1E1E"/>
                </a:highlight>
                <a:latin typeface="Consolas"/>
                <a:ea typeface="Consolas"/>
                <a:cs typeface="Consolas"/>
                <a:sym typeface="Consolas"/>
              </a:rPr>
              <a:t>(</a:t>
            </a:r>
            <a:r>
              <a:rPr lang="en" sz="1050" b="0" i="0" u="none" strike="noStrike" cap="none">
                <a:solidFill>
                  <a:srgbClr val="9CDCFE"/>
                </a:solidFill>
                <a:highlight>
                  <a:srgbClr val="1E1E1E"/>
                </a:highlight>
                <a:latin typeface="Consolas"/>
                <a:ea typeface="Consolas"/>
                <a:cs typeface="Consolas"/>
                <a:sym typeface="Consolas"/>
              </a:rPr>
              <a:t>positions</a:t>
            </a:r>
            <a:r>
              <a:rPr lang="en" sz="1050" b="0" i="0" u="none" strike="noStrike" cap="none">
                <a:solidFill>
                  <a:srgbClr val="D4D4D4"/>
                </a:solidFill>
                <a:highlight>
                  <a:srgbClr val="1E1E1E"/>
                </a:highlight>
                <a:latin typeface="Consolas"/>
                <a:ea typeface="Consolas"/>
                <a:cs typeface="Consolas"/>
                <a:sym typeface="Consolas"/>
              </a:rPr>
              <a:t>[</a:t>
            </a:r>
            <a:r>
              <a:rPr lang="en" sz="1050" b="0" i="0" u="none" strike="noStrike" cap="none">
                <a:solidFill>
                  <a:srgbClr val="9CDCFE"/>
                </a:solidFill>
                <a:highlight>
                  <a:srgbClr val="1E1E1E"/>
                </a:highlight>
                <a:latin typeface="Consolas"/>
                <a:ea typeface="Consolas"/>
                <a:cs typeface="Consolas"/>
                <a:sym typeface="Consolas"/>
              </a:rPr>
              <a:t>gl_VertexID</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1.0</a:t>
            </a:r>
            <a:r>
              <a:rPr lang="en" sz="1050" b="0" i="0" u="none" strike="noStrike" cap="none">
                <a:solidFill>
                  <a:srgbClr val="D4D4D4"/>
                </a:solidFill>
                <a:highlight>
                  <a:srgbClr val="1E1E1E"/>
                </a:highlight>
                <a:latin typeface="Consolas"/>
                <a:ea typeface="Consolas"/>
                <a:cs typeface="Consolas"/>
                <a:sym typeface="Consolas"/>
              </a:rPr>
              <a:t>);</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D4D4D4"/>
                </a:solidFill>
                <a:highlight>
                  <a:srgbClr val="1E1E1E"/>
                </a:highlight>
                <a:latin typeface="Consolas"/>
                <a:ea typeface="Consolas"/>
                <a:cs typeface="Consolas"/>
                <a:sym typeface="Consolas"/>
              </a:rPr>
              <a:t>}</a:t>
            </a:r>
            <a:endParaRPr sz="1050" b="0" i="0" u="none" strike="noStrike" cap="none">
              <a:solidFill>
                <a:srgbClr val="C586C0"/>
              </a:solidFill>
              <a:highlight>
                <a:srgbClr val="1E1E1E"/>
              </a:highlight>
              <a:latin typeface="Consolas"/>
              <a:ea typeface="Consolas"/>
              <a:cs typeface="Consolas"/>
              <a:sym typeface="Consolas"/>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3560"/>
        <p:cNvGrpSpPr/>
        <p:nvPr/>
      </p:nvGrpSpPr>
      <p:grpSpPr>
        <a:xfrm>
          <a:off x="0" y="0"/>
          <a:ext cx="0" cy="0"/>
          <a:chOff x="0" y="0"/>
          <a:chExt cx="0" cy="0"/>
        </a:xfrm>
      </p:grpSpPr>
      <p:sp>
        <p:nvSpPr>
          <p:cNvPr id="3561" name="Google Shape;3561;p7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Fragment shader</a:t>
            </a:r>
            <a:endParaRPr/>
          </a:p>
        </p:txBody>
      </p:sp>
      <p:sp>
        <p:nvSpPr>
          <p:cNvPr id="3562" name="Google Shape;3562;p79"/>
          <p:cNvSpPr txBox="1"/>
          <p:nvPr/>
        </p:nvSpPr>
        <p:spPr>
          <a:xfrm>
            <a:off x="727650" y="2232650"/>
            <a:ext cx="7688700" cy="14946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C586C0"/>
                </a:solidFill>
                <a:highlight>
                  <a:srgbClr val="1E1E1E"/>
                </a:highlight>
                <a:latin typeface="Consolas"/>
                <a:ea typeface="Consolas"/>
                <a:cs typeface="Consolas"/>
                <a:sym typeface="Consolas"/>
              </a:rPr>
              <a:t>#version 330 core</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6A9955"/>
                </a:solidFill>
                <a:highlight>
                  <a:srgbClr val="1E1E1E"/>
                </a:highlight>
                <a:latin typeface="Consolas"/>
                <a:ea typeface="Consolas"/>
                <a:cs typeface="Consolas"/>
                <a:sym typeface="Consolas"/>
              </a:rPr>
              <a:t>// The output of this pixel calculation.</a:t>
            </a:r>
            <a:endParaRPr sz="1050" b="0" i="0" u="none" strike="noStrike" cap="none">
              <a:solidFill>
                <a:srgbClr val="6A9955"/>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569CD6"/>
                </a:solidFill>
                <a:highlight>
                  <a:srgbClr val="1E1E1E"/>
                </a:highlight>
                <a:latin typeface="Consolas"/>
                <a:ea typeface="Consolas"/>
                <a:cs typeface="Consolas"/>
                <a:sym typeface="Consolas"/>
              </a:rPr>
              <a:t>out</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569CD6"/>
                </a:solidFill>
                <a:highlight>
                  <a:srgbClr val="1E1E1E"/>
                </a:highlight>
                <a:latin typeface="Consolas"/>
                <a:ea typeface="Consolas"/>
                <a:cs typeface="Consolas"/>
                <a:sym typeface="Consolas"/>
              </a:rPr>
              <a:t>vec4</a:t>
            </a:r>
            <a:r>
              <a:rPr lang="en" sz="1050" b="0" i="0" u="none" strike="noStrike" cap="none">
                <a:solidFill>
                  <a:srgbClr val="D4D4D4"/>
                </a:solidFill>
                <a:highlight>
                  <a:srgbClr val="1E1E1E"/>
                </a:highlight>
                <a:latin typeface="Consolas"/>
                <a:ea typeface="Consolas"/>
                <a:cs typeface="Consolas"/>
                <a:sym typeface="Consolas"/>
              </a:rPr>
              <a:t> frag_color;</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569CD6"/>
                </a:solidFill>
                <a:highlight>
                  <a:srgbClr val="1E1E1E"/>
                </a:highlight>
                <a:latin typeface="Consolas"/>
                <a:ea typeface="Consolas"/>
                <a:cs typeface="Consolas"/>
                <a:sym typeface="Consolas"/>
              </a:rPr>
              <a:t>void</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DCDCAA"/>
                </a:solidFill>
                <a:highlight>
                  <a:srgbClr val="1E1E1E"/>
                </a:highlight>
                <a:latin typeface="Consolas"/>
                <a:ea typeface="Consolas"/>
                <a:cs typeface="Consolas"/>
                <a:sym typeface="Consolas"/>
              </a:rPr>
              <a:t>main</a:t>
            </a:r>
            <a:r>
              <a:rPr lang="en" sz="1050" b="0" i="0" u="none" strike="noStrike" cap="none">
                <a:solidFill>
                  <a:srgbClr val="D4D4D4"/>
                </a:solidFill>
                <a:highlight>
                  <a:srgbClr val="1E1E1E"/>
                </a:highlight>
                <a:latin typeface="Consolas"/>
                <a:ea typeface="Consolas"/>
                <a:cs typeface="Consolas"/>
                <a:sym typeface="Consolas"/>
              </a:rPr>
              <a:t>() {</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D4D4D4"/>
                </a:solidFill>
                <a:highlight>
                  <a:srgbClr val="1E1E1E"/>
                </a:highlight>
                <a:latin typeface="Consolas"/>
                <a:ea typeface="Consolas"/>
                <a:cs typeface="Consolas"/>
                <a:sym typeface="Consolas"/>
              </a:rPr>
              <a:t>    frag_color = </a:t>
            </a:r>
            <a:r>
              <a:rPr lang="en" sz="1050" b="0" i="0" u="none" strike="noStrike" cap="none">
                <a:solidFill>
                  <a:srgbClr val="DCDCAA"/>
                </a:solidFill>
                <a:highlight>
                  <a:srgbClr val="1E1E1E"/>
                </a:highlight>
                <a:latin typeface="Consolas"/>
                <a:ea typeface="Consolas"/>
                <a:cs typeface="Consolas"/>
                <a:sym typeface="Consolas"/>
              </a:rPr>
              <a:t>vec4</a:t>
            </a:r>
            <a:r>
              <a:rPr lang="en" sz="1050" b="0" i="0" u="none" strike="noStrike" cap="none">
                <a:solidFill>
                  <a:srgbClr val="D4D4D4"/>
                </a:solidFill>
                <a:highlight>
                  <a:srgbClr val="1E1E1E"/>
                </a:highlight>
                <a:latin typeface="Consolas"/>
                <a:ea typeface="Consolas"/>
                <a:cs typeface="Consolas"/>
                <a:sym typeface="Consolas"/>
              </a:rPr>
              <a:t>(</a:t>
            </a:r>
            <a:r>
              <a:rPr lang="en" sz="1050" b="0" i="0" u="none" strike="noStrike" cap="none">
                <a:solidFill>
                  <a:srgbClr val="B5CEA8"/>
                </a:solidFill>
                <a:highlight>
                  <a:srgbClr val="1E1E1E"/>
                </a:highlight>
                <a:latin typeface="Consolas"/>
                <a:ea typeface="Consolas"/>
                <a:cs typeface="Consolas"/>
                <a:sym typeface="Consolas"/>
              </a:rPr>
              <a:t>1.0</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0.0</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0.0</a:t>
            </a:r>
            <a:r>
              <a:rPr lang="en" sz="1050" b="0" i="0" u="none" strike="noStrike" cap="none">
                <a:solidFill>
                  <a:srgbClr val="D4D4D4"/>
                </a:solidFill>
                <a:highlight>
                  <a:srgbClr val="1E1E1E"/>
                </a:highlight>
                <a:latin typeface="Consolas"/>
                <a:ea typeface="Consolas"/>
                <a:cs typeface="Consolas"/>
                <a:sym typeface="Consolas"/>
              </a:rPr>
              <a:t>, </a:t>
            </a:r>
            <a:r>
              <a:rPr lang="en" sz="1050" b="0" i="0" u="none" strike="noStrike" cap="none">
                <a:solidFill>
                  <a:srgbClr val="B5CEA8"/>
                </a:solidFill>
                <a:highlight>
                  <a:srgbClr val="1E1E1E"/>
                </a:highlight>
                <a:latin typeface="Consolas"/>
                <a:ea typeface="Consolas"/>
                <a:cs typeface="Consolas"/>
                <a:sym typeface="Consolas"/>
              </a:rPr>
              <a:t>1.0</a:t>
            </a:r>
            <a:r>
              <a:rPr lang="en" sz="1050" b="0" i="0" u="none" strike="noStrike" cap="none">
                <a:solidFill>
                  <a:srgbClr val="D4D4D4"/>
                </a:solidFill>
                <a:highlight>
                  <a:srgbClr val="1E1E1E"/>
                </a:highlight>
                <a:latin typeface="Consolas"/>
                <a:ea typeface="Consolas"/>
                <a:cs typeface="Consolas"/>
                <a:sym typeface="Consolas"/>
              </a:rPr>
              <a:t>);</a:t>
            </a:r>
            <a:endParaRPr sz="1050" b="0" i="0" u="none" strike="noStrike" cap="none">
              <a:solidFill>
                <a:srgbClr val="D4D4D4"/>
              </a:solidFill>
              <a:highlight>
                <a:srgbClr val="1E1E1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050"/>
              <a:buFont typeface="Arial"/>
              <a:buNone/>
            </a:pPr>
            <a:r>
              <a:rPr lang="en" sz="1050" b="0" i="0" u="none" strike="noStrike" cap="none">
                <a:solidFill>
                  <a:srgbClr val="D4D4D4"/>
                </a:solidFill>
                <a:highlight>
                  <a:srgbClr val="1E1E1E"/>
                </a:highlight>
                <a:latin typeface="Consolas"/>
                <a:ea typeface="Consolas"/>
                <a:cs typeface="Consolas"/>
                <a:sym typeface="Consolas"/>
              </a:rPr>
              <a:t>}</a:t>
            </a:r>
            <a:endParaRPr sz="1400" b="0" i="0" u="none" strike="noStrike" cap="none">
              <a:solidFill>
                <a:srgbClr val="DCDCAA"/>
              </a:solidFill>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8"/>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Minimal CMakeLists.txt example</a:t>
            </a:r>
            <a:endParaRPr/>
          </a:p>
        </p:txBody>
      </p:sp>
      <p:sp>
        <p:nvSpPr>
          <p:cNvPr id="191" name="Google Shape;191;p8"/>
          <p:cNvSpPr txBox="1"/>
          <p:nvPr/>
        </p:nvSpPr>
        <p:spPr>
          <a:xfrm>
            <a:off x="777450" y="2127300"/>
            <a:ext cx="7640400" cy="25269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cmake_minimum_required(</a:t>
            </a:r>
            <a:r>
              <a:rPr lang="en" sz="1600" b="0" i="0" u="none" strike="noStrike" cap="none">
                <a:solidFill>
                  <a:srgbClr val="6A8759"/>
                </a:solidFill>
                <a:latin typeface="Courier New"/>
                <a:ea typeface="Courier New"/>
                <a:cs typeface="Courier New"/>
                <a:sym typeface="Courier New"/>
              </a:rPr>
              <a:t>VERSION 3.0.0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project(</a:t>
            </a:r>
            <a:r>
              <a:rPr lang="en" sz="1600" b="0" i="0" u="none" strike="noStrike" cap="none">
                <a:solidFill>
                  <a:srgbClr val="6A9955"/>
                </a:solidFill>
                <a:latin typeface="Courier New"/>
                <a:ea typeface="Courier New"/>
                <a:cs typeface="Courier New"/>
                <a:sym typeface="Courier New"/>
              </a:rPr>
              <a:t>minimal_</a:t>
            </a:r>
            <a:r>
              <a:rPr lang="en" sz="1600" b="0" i="0" u="none" strike="noStrike" cap="none">
                <a:solidFill>
                  <a:srgbClr val="6A8759"/>
                </a:solidFill>
                <a:latin typeface="Courier New"/>
                <a:ea typeface="Courier New"/>
                <a:cs typeface="Courier New"/>
                <a:sym typeface="Courier New"/>
              </a:rPr>
              <a:t>project VERSION 0.1.0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add_subdirectory(</a:t>
            </a:r>
            <a:r>
              <a:rPr lang="en" sz="1600" b="0" i="0" u="none" strike="noStrike" cap="none">
                <a:solidFill>
                  <a:srgbClr val="6A8759"/>
                </a:solidFill>
                <a:latin typeface="Courier New"/>
                <a:ea typeface="Courier New"/>
                <a:cs typeface="Courier New"/>
                <a:sym typeface="Courier New"/>
              </a:rPr>
              <a:t>path/to/folder</a:t>
            </a:r>
            <a:r>
              <a:rPr lang="en" sz="1600" b="0" i="0" u="none" strike="noStrike" cap="none">
                <a:solidFill>
                  <a:srgbClr val="A9B7C6"/>
                </a:solidFill>
                <a:latin typeface="Courier New"/>
                <a:ea typeface="Courier New"/>
                <a:cs typeface="Courier New"/>
                <a:sym typeface="Courier New"/>
              </a:rPr>
              <a:t>)</a:t>
            </a:r>
            <a:endParaRPr sz="22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add_executable(</a:t>
            </a:r>
            <a:r>
              <a:rPr lang="en" sz="1600" b="0" i="0" u="none" strike="noStrike" cap="none">
                <a:solidFill>
                  <a:srgbClr val="6A8759"/>
                </a:solidFill>
                <a:latin typeface="Courier New"/>
                <a:ea typeface="Courier New"/>
                <a:cs typeface="Courier New"/>
                <a:sym typeface="Courier New"/>
              </a:rPr>
              <a:t>application main.cpp</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target_link_libraries(</a:t>
            </a:r>
            <a:r>
              <a:rPr lang="en" sz="1600" b="0" i="0" u="none" strike="noStrike" cap="none">
                <a:solidFill>
                  <a:srgbClr val="6A8759"/>
                </a:solidFill>
                <a:latin typeface="Courier New"/>
                <a:ea typeface="Courier New"/>
                <a:cs typeface="Courier New"/>
                <a:sym typeface="Courier New"/>
              </a:rPr>
              <a:t>application other_library</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A9B7C6"/>
              </a:solidFill>
              <a:latin typeface="Courier New"/>
              <a:ea typeface="Courier New"/>
              <a:cs typeface="Courier New"/>
              <a:sym typeface="Courier New"/>
            </a:endParaRPr>
          </a:p>
        </p:txBody>
      </p:sp>
      <p:sp>
        <p:nvSpPr>
          <p:cNvPr id="192" name="Google Shape;192;p8"/>
          <p:cNvSpPr txBox="1"/>
          <p:nvPr/>
        </p:nvSpPr>
        <p:spPr>
          <a:xfrm>
            <a:off x="5953775" y="2791475"/>
            <a:ext cx="2274300" cy="535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Path to a folder containing another CMakeLists.txt</a:t>
            </a:r>
            <a:endParaRPr sz="1400" b="0" i="0" u="none" strike="noStrike" cap="none">
              <a:solidFill>
                <a:schemeClr val="lt2"/>
              </a:solidFill>
              <a:latin typeface="Lato"/>
              <a:ea typeface="Lato"/>
              <a:cs typeface="Lato"/>
              <a:sym typeface="Lato"/>
            </a:endParaRPr>
          </a:p>
        </p:txBody>
      </p:sp>
      <p:cxnSp>
        <p:nvCxnSpPr>
          <p:cNvPr id="193" name="Google Shape;193;p8"/>
          <p:cNvCxnSpPr>
            <a:stCxn id="192" idx="1"/>
          </p:cNvCxnSpPr>
          <p:nvPr/>
        </p:nvCxnSpPr>
        <p:spPr>
          <a:xfrm flipH="1">
            <a:off x="4863875" y="3059075"/>
            <a:ext cx="1089900" cy="66900"/>
          </a:xfrm>
          <a:prstGeom prst="straightConnector1">
            <a:avLst/>
          </a:prstGeom>
          <a:noFill/>
          <a:ln w="19050" cap="flat" cmpd="sng">
            <a:solidFill>
              <a:schemeClr val="lt2"/>
            </a:solidFill>
            <a:prstDash val="solid"/>
            <a:round/>
            <a:headEnd type="none" w="sm" len="sm"/>
            <a:tailEnd type="triangle" w="med" len="med"/>
          </a:ln>
        </p:spPr>
      </p:cxnSp>
      <p:sp>
        <p:nvSpPr>
          <p:cNvPr id="194" name="Google Shape;194;p8"/>
          <p:cNvSpPr txBox="1"/>
          <p:nvPr/>
        </p:nvSpPr>
        <p:spPr>
          <a:xfrm>
            <a:off x="4424250" y="4252200"/>
            <a:ext cx="3993600" cy="402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Linking a target built by another CMakeLists.txt</a:t>
            </a:r>
            <a:endParaRPr sz="1400" b="0" i="0" u="none" strike="noStrike" cap="none">
              <a:solidFill>
                <a:schemeClr val="lt2"/>
              </a:solidFill>
              <a:latin typeface="Lato"/>
              <a:ea typeface="Lato"/>
              <a:cs typeface="Lato"/>
              <a:sym typeface="Lato"/>
            </a:endParaRPr>
          </a:p>
        </p:txBody>
      </p:sp>
      <p:cxnSp>
        <p:nvCxnSpPr>
          <p:cNvPr id="195" name="Google Shape;195;p8"/>
          <p:cNvCxnSpPr>
            <a:stCxn id="194" idx="0"/>
          </p:cNvCxnSpPr>
          <p:nvPr/>
        </p:nvCxnSpPr>
        <p:spPr>
          <a:xfrm rot="10800000">
            <a:off x="5822550" y="4005000"/>
            <a:ext cx="598500" cy="247200"/>
          </a:xfrm>
          <a:prstGeom prst="straightConnector1">
            <a:avLst/>
          </a:prstGeom>
          <a:noFill/>
          <a:ln w="19050" cap="flat" cmpd="sng">
            <a:solidFill>
              <a:schemeClr val="lt2"/>
            </a:solidFill>
            <a:prstDash val="solid"/>
            <a:round/>
            <a:headEnd type="none" w="sm" len="sm"/>
            <a:tailEnd type="triangle" w="med" len="med"/>
          </a:ln>
        </p:spPr>
      </p:cxn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3566"/>
        <p:cNvGrpSpPr/>
        <p:nvPr/>
      </p:nvGrpSpPr>
      <p:grpSpPr>
        <a:xfrm>
          <a:off x="0" y="0"/>
          <a:ext cx="0" cy="0"/>
          <a:chOff x="0" y="0"/>
          <a:chExt cx="0" cy="0"/>
        </a:xfrm>
      </p:grpSpPr>
      <p:sp>
        <p:nvSpPr>
          <p:cNvPr id="3567" name="Google Shape;3567;p80"/>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How to use shaders in OpenGL?</a:t>
            </a:r>
            <a:endParaRPr/>
          </a:p>
        </p:txBody>
      </p:sp>
      <p:sp>
        <p:nvSpPr>
          <p:cNvPr id="3568" name="Google Shape;3568;p80"/>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During initialization:</a:t>
            </a:r>
            <a:endParaRPr/>
          </a:p>
          <a:p>
            <a:pPr marL="914400" lvl="1" indent="-298450" algn="l" rtl="0">
              <a:lnSpc>
                <a:spcPct val="115000"/>
              </a:lnSpc>
              <a:spcBef>
                <a:spcPts val="0"/>
              </a:spcBef>
              <a:spcAft>
                <a:spcPts val="0"/>
              </a:spcAft>
              <a:buSzPts val="1100"/>
              <a:buChar char="○"/>
            </a:pPr>
            <a:r>
              <a:rPr lang="en"/>
              <a:t>Create program</a:t>
            </a:r>
            <a:endParaRPr/>
          </a:p>
          <a:p>
            <a:pPr marL="914400" lvl="1" indent="-298450" algn="l" rtl="0">
              <a:lnSpc>
                <a:spcPct val="115000"/>
              </a:lnSpc>
              <a:spcBef>
                <a:spcPts val="0"/>
              </a:spcBef>
              <a:spcAft>
                <a:spcPts val="0"/>
              </a:spcAft>
              <a:buSzPts val="1100"/>
              <a:buChar char="○"/>
            </a:pPr>
            <a:r>
              <a:rPr lang="en"/>
              <a:t>For each shader</a:t>
            </a:r>
            <a:endParaRPr/>
          </a:p>
          <a:p>
            <a:pPr marL="1371600" lvl="2" indent="-298450" algn="l" rtl="0">
              <a:lnSpc>
                <a:spcPct val="115000"/>
              </a:lnSpc>
              <a:spcBef>
                <a:spcPts val="0"/>
              </a:spcBef>
              <a:spcAft>
                <a:spcPts val="0"/>
              </a:spcAft>
              <a:buSzPts val="1100"/>
              <a:buChar char="■"/>
            </a:pPr>
            <a:r>
              <a:rPr lang="en"/>
              <a:t>Create shader</a:t>
            </a:r>
            <a:endParaRPr/>
          </a:p>
          <a:p>
            <a:pPr marL="1371600" lvl="2" indent="-298450" algn="l" rtl="0">
              <a:lnSpc>
                <a:spcPct val="115000"/>
              </a:lnSpc>
              <a:spcBef>
                <a:spcPts val="0"/>
              </a:spcBef>
              <a:spcAft>
                <a:spcPts val="0"/>
              </a:spcAft>
              <a:buSzPts val="1100"/>
              <a:buChar char="■"/>
            </a:pPr>
            <a:r>
              <a:rPr lang="en"/>
              <a:t>Upload source code</a:t>
            </a:r>
            <a:endParaRPr/>
          </a:p>
          <a:p>
            <a:pPr marL="1371600" lvl="2" indent="-298450" algn="l" rtl="0">
              <a:lnSpc>
                <a:spcPct val="115000"/>
              </a:lnSpc>
              <a:spcBef>
                <a:spcPts val="0"/>
              </a:spcBef>
              <a:spcAft>
                <a:spcPts val="0"/>
              </a:spcAft>
              <a:buSzPts val="1100"/>
              <a:buChar char="■"/>
            </a:pPr>
            <a:r>
              <a:rPr lang="en"/>
              <a:t>Compile shader</a:t>
            </a:r>
            <a:endParaRPr/>
          </a:p>
          <a:p>
            <a:pPr marL="1371600" lvl="2" indent="-298450" algn="l" rtl="0">
              <a:lnSpc>
                <a:spcPct val="115000"/>
              </a:lnSpc>
              <a:spcBef>
                <a:spcPts val="0"/>
              </a:spcBef>
              <a:spcAft>
                <a:spcPts val="0"/>
              </a:spcAft>
              <a:buSzPts val="1100"/>
              <a:buChar char="■"/>
            </a:pPr>
            <a:r>
              <a:rPr lang="en"/>
              <a:t>Attach to program</a:t>
            </a:r>
            <a:endParaRPr/>
          </a:p>
          <a:p>
            <a:pPr marL="1371600" lvl="2" indent="-298450" algn="l" rtl="0">
              <a:lnSpc>
                <a:spcPct val="115000"/>
              </a:lnSpc>
              <a:spcBef>
                <a:spcPts val="0"/>
              </a:spcBef>
              <a:spcAft>
                <a:spcPts val="0"/>
              </a:spcAft>
              <a:buSzPts val="1100"/>
              <a:buChar char="■"/>
            </a:pPr>
            <a:r>
              <a:rPr lang="en"/>
              <a:t>Delete shader (it is no longer needed after attachment)</a:t>
            </a:r>
            <a:endParaRPr/>
          </a:p>
          <a:p>
            <a:pPr marL="914400" lvl="1" indent="-298450" algn="l" rtl="0">
              <a:lnSpc>
                <a:spcPct val="115000"/>
              </a:lnSpc>
              <a:spcBef>
                <a:spcPts val="0"/>
              </a:spcBef>
              <a:spcAft>
                <a:spcPts val="0"/>
              </a:spcAft>
              <a:buSzPts val="1100"/>
              <a:buChar char="○"/>
            </a:pPr>
            <a:r>
              <a:rPr lang="en"/>
              <a:t>Link program</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3572"/>
        <p:cNvGrpSpPr/>
        <p:nvPr/>
      </p:nvGrpSpPr>
      <p:grpSpPr>
        <a:xfrm>
          <a:off x="0" y="0"/>
          <a:ext cx="0" cy="0"/>
          <a:chOff x="0" y="0"/>
          <a:chExt cx="0" cy="0"/>
        </a:xfrm>
      </p:grpSpPr>
      <p:sp>
        <p:nvSpPr>
          <p:cNvPr id="3573" name="Google Shape;3573;p81"/>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How to use shaders in OpenGL?</a:t>
            </a:r>
            <a:endParaRPr/>
          </a:p>
        </p:txBody>
      </p:sp>
      <p:sp>
        <p:nvSpPr>
          <p:cNvPr id="3574" name="Google Shape;3574;p81"/>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During drawing:</a:t>
            </a:r>
            <a:endParaRPr/>
          </a:p>
          <a:p>
            <a:pPr marL="914400" lvl="1" indent="-298450" algn="l" rtl="0">
              <a:lnSpc>
                <a:spcPct val="115000"/>
              </a:lnSpc>
              <a:spcBef>
                <a:spcPts val="0"/>
              </a:spcBef>
              <a:spcAft>
                <a:spcPts val="0"/>
              </a:spcAft>
              <a:buSzPts val="1100"/>
              <a:buChar char="○"/>
            </a:pPr>
            <a:r>
              <a:rPr lang="en"/>
              <a:t>Use program</a:t>
            </a:r>
            <a:endParaRPr/>
          </a:p>
          <a:p>
            <a:pPr marL="914400" lvl="1" indent="-298450" algn="l" rtl="0">
              <a:lnSpc>
                <a:spcPct val="115000"/>
              </a:lnSpc>
              <a:spcBef>
                <a:spcPts val="0"/>
              </a:spcBef>
              <a:spcAft>
                <a:spcPts val="0"/>
              </a:spcAft>
              <a:buSzPts val="1100"/>
              <a:buChar char="○"/>
            </a:pPr>
            <a:r>
              <a:rPr lang="en"/>
              <a:t>Bind vertex array (more details in later labs).</a:t>
            </a:r>
            <a:endParaRPr/>
          </a:p>
          <a:p>
            <a:pPr marL="914400" lvl="1" indent="-298450" algn="l" rtl="0">
              <a:lnSpc>
                <a:spcPct val="115000"/>
              </a:lnSpc>
              <a:spcBef>
                <a:spcPts val="0"/>
              </a:spcBef>
              <a:spcAft>
                <a:spcPts val="0"/>
              </a:spcAft>
              <a:buSzPts val="1100"/>
              <a:buChar char="○"/>
            </a:pPr>
            <a:r>
              <a:rPr lang="en"/>
              <a:t>Draw</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3578"/>
        <p:cNvGrpSpPr/>
        <p:nvPr/>
      </p:nvGrpSpPr>
      <p:grpSpPr>
        <a:xfrm>
          <a:off x="0" y="0"/>
          <a:ext cx="0" cy="0"/>
          <a:chOff x="0" y="0"/>
          <a:chExt cx="0" cy="0"/>
        </a:xfrm>
      </p:grpSpPr>
      <p:sp>
        <p:nvSpPr>
          <p:cNvPr id="3579" name="Google Shape;3579;p8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How to use shaders in OpenGL?</a:t>
            </a:r>
            <a:endParaRPr/>
          </a:p>
        </p:txBody>
      </p:sp>
      <p:sp>
        <p:nvSpPr>
          <p:cNvPr id="3580" name="Google Shape;3580;p82"/>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During deinitialization:</a:t>
            </a:r>
            <a:endParaRPr/>
          </a:p>
          <a:p>
            <a:pPr marL="914400" lvl="1" indent="-298450" algn="l" rtl="0">
              <a:lnSpc>
                <a:spcPct val="115000"/>
              </a:lnSpc>
              <a:spcBef>
                <a:spcPts val="0"/>
              </a:spcBef>
              <a:spcAft>
                <a:spcPts val="0"/>
              </a:spcAft>
              <a:buSzPts val="1100"/>
              <a:buChar char="○"/>
            </a:pPr>
            <a:r>
              <a:rPr lang="en"/>
              <a:t>Delete program</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3584"/>
        <p:cNvGrpSpPr/>
        <p:nvPr/>
      </p:nvGrpSpPr>
      <p:grpSpPr>
        <a:xfrm>
          <a:off x="0" y="0"/>
          <a:ext cx="0" cy="0"/>
          <a:chOff x="0" y="0"/>
          <a:chExt cx="0" cy="0"/>
        </a:xfrm>
      </p:grpSpPr>
      <p:sp>
        <p:nvSpPr>
          <p:cNvPr id="3585" name="Google Shape;3585;p8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Create Program</a:t>
            </a:r>
            <a:endParaRPr/>
          </a:p>
        </p:txBody>
      </p:sp>
      <p:sp>
        <p:nvSpPr>
          <p:cNvPr id="3586" name="Google Shape;3586;p83"/>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a:t>First, we need to create a program that will contain and link the 2 shaders: vertex &amp; fragment shaders.</a:t>
            </a:r>
            <a:endParaRPr/>
          </a:p>
        </p:txBody>
      </p:sp>
      <p:sp>
        <p:nvSpPr>
          <p:cNvPr id="3587" name="Google Shape;3587;p83"/>
          <p:cNvSpPr txBox="1"/>
          <p:nvPr/>
        </p:nvSpPr>
        <p:spPr>
          <a:xfrm>
            <a:off x="803850" y="2656750"/>
            <a:ext cx="7688700" cy="4689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569CD6"/>
                </a:solidFill>
                <a:latin typeface="Courier New"/>
                <a:ea typeface="Courier New"/>
                <a:cs typeface="Courier New"/>
                <a:sym typeface="Courier New"/>
              </a:rPr>
              <a:t>GLuint </a:t>
            </a:r>
            <a:r>
              <a:rPr lang="en" sz="1400" b="0" i="0" u="none" strike="noStrike" cap="none">
                <a:solidFill>
                  <a:srgbClr val="9CDCFE"/>
                </a:solidFill>
                <a:latin typeface="Courier New"/>
                <a:ea typeface="Courier New"/>
                <a:cs typeface="Courier New"/>
                <a:sym typeface="Courier New"/>
              </a:rPr>
              <a:t>program </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DCDCAA"/>
                </a:solidFill>
                <a:latin typeface="Courier New"/>
                <a:ea typeface="Courier New"/>
                <a:cs typeface="Courier New"/>
                <a:sym typeface="Courier New"/>
              </a:rPr>
              <a:t>glCreateProgram</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CDCAA"/>
              </a:solidFill>
              <a:latin typeface="Courier New"/>
              <a:ea typeface="Courier New"/>
              <a:cs typeface="Courier New"/>
              <a:sym typeface="Courier New"/>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3591"/>
        <p:cNvGrpSpPr/>
        <p:nvPr/>
      </p:nvGrpSpPr>
      <p:grpSpPr>
        <a:xfrm>
          <a:off x="0" y="0"/>
          <a:ext cx="0" cy="0"/>
          <a:chOff x="0" y="0"/>
          <a:chExt cx="0" cy="0"/>
        </a:xfrm>
      </p:grpSpPr>
      <p:sp>
        <p:nvSpPr>
          <p:cNvPr id="3592" name="Google Shape;3592;p84"/>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Create/Upload/Compile/Attach Shader</a:t>
            </a:r>
            <a:endParaRPr/>
          </a:p>
        </p:txBody>
      </p:sp>
      <p:sp>
        <p:nvSpPr>
          <p:cNvPr id="3593" name="Google Shape;3593;p84"/>
          <p:cNvSpPr txBox="1"/>
          <p:nvPr/>
        </p:nvSpPr>
        <p:spPr>
          <a:xfrm>
            <a:off x="729300" y="2102850"/>
            <a:ext cx="7688700" cy="24414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569CD6"/>
                </a:solidFill>
                <a:latin typeface="Courier New"/>
                <a:ea typeface="Courier New"/>
                <a:cs typeface="Courier New"/>
                <a:sym typeface="Courier New"/>
              </a:rPr>
              <a:t>GLuint </a:t>
            </a:r>
            <a:r>
              <a:rPr lang="en" sz="1400" b="0" i="0" u="none" strike="noStrike" cap="none">
                <a:solidFill>
                  <a:srgbClr val="9CDCFE"/>
                </a:solidFill>
                <a:latin typeface="Courier New"/>
                <a:ea typeface="Courier New"/>
                <a:cs typeface="Courier New"/>
                <a:sym typeface="Courier New"/>
              </a:rPr>
              <a:t>shader </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DCDCAA"/>
                </a:solidFill>
                <a:latin typeface="Courier New"/>
                <a:ea typeface="Courier New"/>
                <a:cs typeface="Courier New"/>
                <a:sym typeface="Courier New"/>
              </a:rPr>
              <a:t>glCreateShader</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GL_VERTEX_SHADER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glShaderSource</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shader</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1</a:t>
            </a:r>
            <a:r>
              <a:rPr lang="en" sz="1400" b="0" i="0" u="none" strike="noStrike" cap="none">
                <a:solidFill>
                  <a:srgbClr val="D4D4D4"/>
                </a:solidFill>
                <a:latin typeface="Courier New"/>
                <a:ea typeface="Courier New"/>
                <a:cs typeface="Courier New"/>
                <a:sym typeface="Courier New"/>
              </a:rPr>
              <a:t>, &amp;</a:t>
            </a:r>
            <a:r>
              <a:rPr lang="en" sz="1400" b="0" i="0" u="none" strike="noStrike" cap="none">
                <a:solidFill>
                  <a:srgbClr val="9CDCFE"/>
                </a:solidFill>
                <a:latin typeface="Courier New"/>
                <a:ea typeface="Courier New"/>
                <a:cs typeface="Courier New"/>
                <a:sym typeface="Courier New"/>
              </a:rPr>
              <a:t>source_code_as_c_str</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nullptr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glCompileShader</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shader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glAttachShader</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program</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9CDCFE"/>
                </a:solidFill>
                <a:latin typeface="Courier New"/>
                <a:ea typeface="Courier New"/>
                <a:cs typeface="Courier New"/>
                <a:sym typeface="Courier New"/>
              </a:rPr>
              <a:t>shader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glDeleteShader</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shader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p:txBody>
      </p:sp>
      <p:sp>
        <p:nvSpPr>
          <p:cNvPr id="3594" name="Google Shape;3594;p84"/>
          <p:cNvSpPr txBox="1"/>
          <p:nvPr/>
        </p:nvSpPr>
        <p:spPr>
          <a:xfrm>
            <a:off x="4991475" y="2865725"/>
            <a:ext cx="2898600" cy="270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a:solidFill>
                  <a:schemeClr val="lt1"/>
                </a:solidFill>
                <a:latin typeface="Lato"/>
                <a:ea typeface="Lato"/>
                <a:cs typeface="Lato"/>
                <a:sym typeface="Lato"/>
              </a:rPr>
              <a:t>A string (char*) contain the source code</a:t>
            </a:r>
            <a:endParaRPr sz="1200" b="0" i="0" u="none" strike="noStrike" cap="none">
              <a:solidFill>
                <a:schemeClr val="lt1"/>
              </a:solidFill>
              <a:latin typeface="Lato"/>
              <a:ea typeface="Lato"/>
              <a:cs typeface="Lato"/>
              <a:sym typeface="Lato"/>
            </a:endParaRPr>
          </a:p>
        </p:txBody>
      </p:sp>
      <p:cxnSp>
        <p:nvCxnSpPr>
          <p:cNvPr id="3595" name="Google Shape;3595;p84"/>
          <p:cNvCxnSpPr>
            <a:stCxn id="3594" idx="1"/>
          </p:cNvCxnSpPr>
          <p:nvPr/>
        </p:nvCxnSpPr>
        <p:spPr>
          <a:xfrm rot="10800000">
            <a:off x="4764075" y="2786375"/>
            <a:ext cx="227400" cy="214500"/>
          </a:xfrm>
          <a:prstGeom prst="straightConnector1">
            <a:avLst/>
          </a:prstGeom>
          <a:noFill/>
          <a:ln w="19050" cap="flat" cmpd="sng">
            <a:solidFill>
              <a:schemeClr val="lt1"/>
            </a:solidFill>
            <a:prstDash val="solid"/>
            <a:round/>
            <a:headEnd type="none" w="sm" len="sm"/>
            <a:tailEnd type="triangle" w="med" len="med"/>
          </a:ln>
        </p:spPr>
      </p:cxnSp>
      <p:sp>
        <p:nvSpPr>
          <p:cNvPr id="3596" name="Google Shape;3596;p84"/>
          <p:cNvSpPr txBox="1"/>
          <p:nvPr/>
        </p:nvSpPr>
        <p:spPr>
          <a:xfrm>
            <a:off x="6541725" y="2159225"/>
            <a:ext cx="1018800" cy="270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a:solidFill>
                  <a:schemeClr val="lt1"/>
                </a:solidFill>
                <a:latin typeface="Lato"/>
                <a:ea typeface="Lato"/>
                <a:cs typeface="Lato"/>
                <a:sym typeface="Lato"/>
              </a:rPr>
              <a:t>Shader type</a:t>
            </a:r>
            <a:endParaRPr sz="1200" b="0" i="0" u="none" strike="noStrike" cap="none">
              <a:solidFill>
                <a:schemeClr val="lt1"/>
              </a:solidFill>
              <a:latin typeface="Lato"/>
              <a:ea typeface="Lato"/>
              <a:cs typeface="Lato"/>
              <a:sym typeface="Lato"/>
            </a:endParaRPr>
          </a:p>
        </p:txBody>
      </p:sp>
      <p:cxnSp>
        <p:nvCxnSpPr>
          <p:cNvPr id="3597" name="Google Shape;3597;p84"/>
          <p:cNvCxnSpPr>
            <a:stCxn id="3596" idx="1"/>
          </p:cNvCxnSpPr>
          <p:nvPr/>
        </p:nvCxnSpPr>
        <p:spPr>
          <a:xfrm flipH="1">
            <a:off x="6072225" y="2294375"/>
            <a:ext cx="469500" cy="32700"/>
          </a:xfrm>
          <a:prstGeom prst="straightConnector1">
            <a:avLst/>
          </a:prstGeom>
          <a:noFill/>
          <a:ln w="19050" cap="flat" cmpd="sng">
            <a:solidFill>
              <a:schemeClr val="lt1"/>
            </a:solidFill>
            <a:prstDash val="solid"/>
            <a:round/>
            <a:headEnd type="none" w="sm" len="sm"/>
            <a:tailEnd type="triangle" w="med" len="med"/>
          </a:ln>
        </p:spPr>
      </p:cxn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3601"/>
        <p:cNvGrpSpPr/>
        <p:nvPr/>
      </p:nvGrpSpPr>
      <p:grpSpPr>
        <a:xfrm>
          <a:off x="0" y="0"/>
          <a:ext cx="0" cy="0"/>
          <a:chOff x="0" y="0"/>
          <a:chExt cx="0" cy="0"/>
        </a:xfrm>
      </p:grpSpPr>
      <p:sp>
        <p:nvSpPr>
          <p:cNvPr id="3602" name="Google Shape;3602;p85"/>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Create/Upload/Compile/Attach Shader</a:t>
            </a:r>
            <a:endParaRPr/>
          </a:p>
        </p:txBody>
      </p:sp>
      <p:sp>
        <p:nvSpPr>
          <p:cNvPr id="3603" name="Google Shape;3603;p85"/>
          <p:cNvSpPr txBox="1"/>
          <p:nvPr/>
        </p:nvSpPr>
        <p:spPr>
          <a:xfrm>
            <a:off x="729300" y="2102850"/>
            <a:ext cx="7688700" cy="24414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569CD6"/>
                </a:solidFill>
                <a:latin typeface="Courier New"/>
                <a:ea typeface="Courier New"/>
                <a:cs typeface="Courier New"/>
                <a:sym typeface="Courier New"/>
              </a:rPr>
              <a:t>GLuint </a:t>
            </a:r>
            <a:r>
              <a:rPr lang="en" sz="1400" b="0" i="0" u="none" strike="noStrike" cap="none">
                <a:solidFill>
                  <a:srgbClr val="9CDCFE"/>
                </a:solidFill>
                <a:latin typeface="Courier New"/>
                <a:ea typeface="Courier New"/>
                <a:cs typeface="Courier New"/>
                <a:sym typeface="Courier New"/>
              </a:rPr>
              <a:t>shader </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DCDCAA"/>
                </a:solidFill>
                <a:latin typeface="Courier New"/>
                <a:ea typeface="Courier New"/>
                <a:cs typeface="Courier New"/>
                <a:sym typeface="Courier New"/>
              </a:rPr>
              <a:t>glCreateShader</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GL_FRAGMENT_SHADER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glShaderSource</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shader</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1</a:t>
            </a:r>
            <a:r>
              <a:rPr lang="en" sz="1400" b="0" i="0" u="none" strike="noStrike" cap="none">
                <a:solidFill>
                  <a:srgbClr val="D4D4D4"/>
                </a:solidFill>
                <a:latin typeface="Courier New"/>
                <a:ea typeface="Courier New"/>
                <a:cs typeface="Courier New"/>
                <a:sym typeface="Courier New"/>
              </a:rPr>
              <a:t>, &amp;</a:t>
            </a:r>
            <a:r>
              <a:rPr lang="en" sz="1400" b="0" i="0" u="none" strike="noStrike" cap="none">
                <a:solidFill>
                  <a:srgbClr val="9CDCFE"/>
                </a:solidFill>
                <a:latin typeface="Courier New"/>
                <a:ea typeface="Courier New"/>
                <a:cs typeface="Courier New"/>
                <a:sym typeface="Courier New"/>
              </a:rPr>
              <a:t>source_code_as_c_str</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nullptr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glCompileShader</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shader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glAttachShader</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program</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9CDCFE"/>
                </a:solidFill>
                <a:latin typeface="Courier New"/>
                <a:ea typeface="Courier New"/>
                <a:cs typeface="Courier New"/>
                <a:sym typeface="Courier New"/>
              </a:rPr>
              <a:t>shader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glDeleteShader</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shader</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p:txBody>
      </p:sp>
      <p:sp>
        <p:nvSpPr>
          <p:cNvPr id="3604" name="Google Shape;3604;p85"/>
          <p:cNvSpPr txBox="1"/>
          <p:nvPr/>
        </p:nvSpPr>
        <p:spPr>
          <a:xfrm>
            <a:off x="4991475" y="2865725"/>
            <a:ext cx="2898600" cy="270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a:solidFill>
                  <a:schemeClr val="lt1"/>
                </a:solidFill>
                <a:latin typeface="Lato"/>
                <a:ea typeface="Lato"/>
                <a:cs typeface="Lato"/>
                <a:sym typeface="Lato"/>
              </a:rPr>
              <a:t>A string (char*) contain the source code</a:t>
            </a:r>
            <a:endParaRPr sz="1200" b="0" i="0" u="none" strike="noStrike" cap="none">
              <a:solidFill>
                <a:schemeClr val="lt1"/>
              </a:solidFill>
              <a:latin typeface="Lato"/>
              <a:ea typeface="Lato"/>
              <a:cs typeface="Lato"/>
              <a:sym typeface="Lato"/>
            </a:endParaRPr>
          </a:p>
        </p:txBody>
      </p:sp>
      <p:cxnSp>
        <p:nvCxnSpPr>
          <p:cNvPr id="3605" name="Google Shape;3605;p85"/>
          <p:cNvCxnSpPr>
            <a:stCxn id="3604" idx="1"/>
          </p:cNvCxnSpPr>
          <p:nvPr/>
        </p:nvCxnSpPr>
        <p:spPr>
          <a:xfrm rot="10800000">
            <a:off x="4764075" y="2786375"/>
            <a:ext cx="227400" cy="214500"/>
          </a:xfrm>
          <a:prstGeom prst="straightConnector1">
            <a:avLst/>
          </a:prstGeom>
          <a:noFill/>
          <a:ln w="19050" cap="flat" cmpd="sng">
            <a:solidFill>
              <a:schemeClr val="lt1"/>
            </a:solidFill>
            <a:prstDash val="solid"/>
            <a:round/>
            <a:headEnd type="none" w="sm" len="sm"/>
            <a:tailEnd type="triangle" w="med" len="med"/>
          </a:ln>
        </p:spPr>
      </p:cxnSp>
      <p:sp>
        <p:nvSpPr>
          <p:cNvPr id="3606" name="Google Shape;3606;p85"/>
          <p:cNvSpPr txBox="1"/>
          <p:nvPr/>
        </p:nvSpPr>
        <p:spPr>
          <a:xfrm>
            <a:off x="6770325" y="2159225"/>
            <a:ext cx="1018800" cy="270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a:solidFill>
                  <a:schemeClr val="lt1"/>
                </a:solidFill>
                <a:latin typeface="Lato"/>
                <a:ea typeface="Lato"/>
                <a:cs typeface="Lato"/>
                <a:sym typeface="Lato"/>
              </a:rPr>
              <a:t>Shader type</a:t>
            </a:r>
            <a:endParaRPr sz="1200" b="0" i="0" u="none" strike="noStrike" cap="none">
              <a:solidFill>
                <a:schemeClr val="lt1"/>
              </a:solidFill>
              <a:latin typeface="Lato"/>
              <a:ea typeface="Lato"/>
              <a:cs typeface="Lato"/>
              <a:sym typeface="Lato"/>
            </a:endParaRPr>
          </a:p>
        </p:txBody>
      </p:sp>
      <p:cxnSp>
        <p:nvCxnSpPr>
          <p:cNvPr id="3607" name="Google Shape;3607;p85"/>
          <p:cNvCxnSpPr>
            <a:stCxn id="3606" idx="1"/>
          </p:cNvCxnSpPr>
          <p:nvPr/>
        </p:nvCxnSpPr>
        <p:spPr>
          <a:xfrm flipH="1">
            <a:off x="6300825" y="2294375"/>
            <a:ext cx="469500" cy="32700"/>
          </a:xfrm>
          <a:prstGeom prst="straightConnector1">
            <a:avLst/>
          </a:prstGeom>
          <a:noFill/>
          <a:ln w="19050" cap="flat" cmpd="sng">
            <a:solidFill>
              <a:schemeClr val="lt1"/>
            </a:solidFill>
            <a:prstDash val="solid"/>
            <a:round/>
            <a:headEnd type="none" w="sm" len="sm"/>
            <a:tailEnd type="triangle" w="med" len="med"/>
          </a:ln>
        </p:spPr>
      </p:cxn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3611"/>
        <p:cNvGrpSpPr/>
        <p:nvPr/>
      </p:nvGrpSpPr>
      <p:grpSpPr>
        <a:xfrm>
          <a:off x="0" y="0"/>
          <a:ext cx="0" cy="0"/>
          <a:chOff x="0" y="0"/>
          <a:chExt cx="0" cy="0"/>
        </a:xfrm>
      </p:grpSpPr>
      <p:sp>
        <p:nvSpPr>
          <p:cNvPr id="3612" name="Google Shape;3612;p86"/>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Link Program</a:t>
            </a:r>
            <a:endParaRPr/>
          </a:p>
        </p:txBody>
      </p:sp>
      <p:sp>
        <p:nvSpPr>
          <p:cNvPr id="3613" name="Google Shape;3613;p86"/>
          <p:cNvSpPr txBox="1"/>
          <p:nvPr/>
        </p:nvSpPr>
        <p:spPr>
          <a:xfrm>
            <a:off x="729300" y="2636250"/>
            <a:ext cx="7688700" cy="4689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glLinkProgram</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program</a:t>
            </a:r>
            <a:r>
              <a:rPr lang="en" sz="1400" b="0" i="0" u="none" strike="noStrike" cap="none">
                <a:solidFill>
                  <a:srgbClr val="D4D4D4"/>
                </a:solidFill>
                <a:latin typeface="Courier New"/>
                <a:ea typeface="Courier New"/>
                <a:cs typeface="Courier New"/>
                <a:sym typeface="Courier New"/>
              </a:rPr>
              <a:t>);  </a:t>
            </a:r>
            <a:endParaRPr sz="1400" b="0" i="0" u="none" strike="noStrike" cap="none">
              <a:solidFill>
                <a:srgbClr val="D4D4D4"/>
              </a:solidFill>
              <a:latin typeface="Courier New"/>
              <a:ea typeface="Courier New"/>
              <a:cs typeface="Courier New"/>
              <a:sym typeface="Courier New"/>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3617"/>
        <p:cNvGrpSpPr/>
        <p:nvPr/>
      </p:nvGrpSpPr>
      <p:grpSpPr>
        <a:xfrm>
          <a:off x="0" y="0"/>
          <a:ext cx="0" cy="0"/>
          <a:chOff x="0" y="0"/>
          <a:chExt cx="0" cy="0"/>
        </a:xfrm>
      </p:grpSpPr>
      <p:sp>
        <p:nvSpPr>
          <p:cNvPr id="3618" name="Google Shape;3618;p87"/>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a:t>We will need a vertex array in order to draw anything so let’s create it. This is unrelated to shaders but we have to do it.</a:t>
            </a:r>
            <a:endParaRPr/>
          </a:p>
        </p:txBody>
      </p:sp>
      <p:sp>
        <p:nvSpPr>
          <p:cNvPr id="3619" name="Google Shape;3619;p87"/>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Side Task: Generate a Vertex Array</a:t>
            </a:r>
            <a:endParaRPr/>
          </a:p>
        </p:txBody>
      </p:sp>
      <p:sp>
        <p:nvSpPr>
          <p:cNvPr id="3620" name="Google Shape;3620;p87"/>
          <p:cNvSpPr txBox="1"/>
          <p:nvPr/>
        </p:nvSpPr>
        <p:spPr>
          <a:xfrm>
            <a:off x="729300" y="2941050"/>
            <a:ext cx="7688700" cy="7443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569CD6"/>
                </a:solidFill>
                <a:latin typeface="Courier New"/>
                <a:ea typeface="Courier New"/>
                <a:cs typeface="Courier New"/>
                <a:sym typeface="Courier New"/>
              </a:rPr>
              <a:t>GLuint </a:t>
            </a:r>
            <a:r>
              <a:rPr lang="en" sz="1400" b="0" i="0" u="none" strike="noStrike" cap="none">
                <a:solidFill>
                  <a:srgbClr val="9CDCFE"/>
                </a:solidFill>
                <a:latin typeface="Courier New"/>
                <a:ea typeface="Courier New"/>
                <a:cs typeface="Courier New"/>
                <a:sym typeface="Courier New"/>
              </a:rPr>
              <a:t>vertex_array</a:t>
            </a:r>
            <a:r>
              <a:rPr lang="en" sz="1400" b="0" i="0" u="none" strike="noStrike" cap="none">
                <a:solidFill>
                  <a:srgbClr val="DCDCAA"/>
                </a:solidFill>
                <a:latin typeface="Courier New"/>
                <a:ea typeface="Courier New"/>
                <a:cs typeface="Courier New"/>
                <a:sym typeface="Courier New"/>
              </a:rPr>
              <a:t>;</a:t>
            </a:r>
            <a:endParaRPr sz="1400" b="0" i="0" u="none" strike="noStrike" cap="none">
              <a:solidFill>
                <a:srgbClr val="DCDCAA"/>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glGenVertexArrays(</a:t>
            </a:r>
            <a:r>
              <a:rPr lang="en" sz="1400" b="0" i="0" u="none" strike="noStrike" cap="none">
                <a:solidFill>
                  <a:srgbClr val="569CD6"/>
                </a:solidFill>
                <a:latin typeface="Courier New"/>
                <a:ea typeface="Courier New"/>
                <a:cs typeface="Courier New"/>
                <a:sym typeface="Courier New"/>
              </a:rPr>
              <a:t>1</a:t>
            </a:r>
            <a:r>
              <a:rPr lang="en" sz="1400" b="0" i="0" u="none" strike="noStrike" cap="none">
                <a:solidFill>
                  <a:srgbClr val="DCDCAA"/>
                </a:solidFill>
                <a:latin typeface="Courier New"/>
                <a:ea typeface="Courier New"/>
                <a:cs typeface="Courier New"/>
                <a:sym typeface="Courier New"/>
              </a:rPr>
              <a:t>, &amp;</a:t>
            </a:r>
            <a:r>
              <a:rPr lang="en" sz="1400" b="0" i="0" u="none" strike="noStrike" cap="none">
                <a:solidFill>
                  <a:srgbClr val="9CDCFE"/>
                </a:solidFill>
                <a:latin typeface="Courier New"/>
                <a:ea typeface="Courier New"/>
                <a:cs typeface="Courier New"/>
                <a:sym typeface="Courier New"/>
              </a:rPr>
              <a:t>vertex_array</a:t>
            </a:r>
            <a:r>
              <a:rPr lang="en" sz="1400" b="0" i="0" u="none" strike="noStrike" cap="none">
                <a:solidFill>
                  <a:srgbClr val="DCDCAA"/>
                </a:solidFill>
                <a:latin typeface="Courier New"/>
                <a:ea typeface="Courier New"/>
                <a:cs typeface="Courier New"/>
                <a:sym typeface="Courier New"/>
              </a:rPr>
              <a:t>); </a:t>
            </a:r>
            <a:endParaRPr sz="1400" b="0" i="0" u="none" strike="noStrike" cap="none">
              <a:solidFill>
                <a:srgbClr val="D4D4D4"/>
              </a:solidFill>
              <a:latin typeface="Courier New"/>
              <a:ea typeface="Courier New"/>
              <a:cs typeface="Courier New"/>
              <a:sym typeface="Courier New"/>
            </a:endParaRPr>
          </a:p>
        </p:txBody>
      </p:sp>
      <p:sp>
        <p:nvSpPr>
          <p:cNvPr id="3621" name="Google Shape;3621;p87"/>
          <p:cNvSpPr txBox="1"/>
          <p:nvPr/>
        </p:nvSpPr>
        <p:spPr>
          <a:xfrm>
            <a:off x="2656625" y="4173650"/>
            <a:ext cx="1867500" cy="53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a:solidFill>
                  <a:srgbClr val="000000"/>
                </a:solidFill>
                <a:latin typeface="Lato"/>
                <a:ea typeface="Lato"/>
                <a:cs typeface="Lato"/>
                <a:sym typeface="Lato"/>
              </a:rPr>
              <a:t>Create 1 vertex array</a:t>
            </a:r>
            <a:endParaRPr sz="1200" b="0" i="0" u="none" strike="noStrike" cap="none">
              <a:solidFill>
                <a:srgbClr val="000000"/>
              </a:solidFill>
              <a:latin typeface="Lato"/>
              <a:ea typeface="Lato"/>
              <a:cs typeface="Lato"/>
              <a:sym typeface="Lato"/>
            </a:endParaRPr>
          </a:p>
        </p:txBody>
      </p:sp>
      <p:cxnSp>
        <p:nvCxnSpPr>
          <p:cNvPr id="3622" name="Google Shape;3622;p87"/>
          <p:cNvCxnSpPr/>
          <p:nvPr/>
        </p:nvCxnSpPr>
        <p:spPr>
          <a:xfrm rot="10800000">
            <a:off x="2856350" y="3655350"/>
            <a:ext cx="339600" cy="649200"/>
          </a:xfrm>
          <a:prstGeom prst="straightConnector1">
            <a:avLst/>
          </a:prstGeom>
          <a:noFill/>
          <a:ln w="19050" cap="flat" cmpd="sng">
            <a:solidFill>
              <a:schemeClr val="accent3"/>
            </a:solidFill>
            <a:prstDash val="solid"/>
            <a:round/>
            <a:headEnd type="none" w="sm" len="sm"/>
            <a:tailEnd type="triangle" w="med" len="med"/>
          </a:ln>
        </p:spPr>
      </p:cxn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3626"/>
        <p:cNvGrpSpPr/>
        <p:nvPr/>
      </p:nvGrpSpPr>
      <p:grpSpPr>
        <a:xfrm>
          <a:off x="0" y="0"/>
          <a:ext cx="0" cy="0"/>
          <a:chOff x="0" y="0"/>
          <a:chExt cx="0" cy="0"/>
        </a:xfrm>
      </p:grpSpPr>
      <p:sp>
        <p:nvSpPr>
          <p:cNvPr id="3627" name="Google Shape;3627;p88"/>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Draw</a:t>
            </a:r>
            <a:endParaRPr/>
          </a:p>
        </p:txBody>
      </p:sp>
      <p:sp>
        <p:nvSpPr>
          <p:cNvPr id="3628" name="Google Shape;3628;p88"/>
          <p:cNvSpPr txBox="1"/>
          <p:nvPr/>
        </p:nvSpPr>
        <p:spPr>
          <a:xfrm>
            <a:off x="729300" y="2337050"/>
            <a:ext cx="7688700" cy="10986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glUseProgram</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program</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glBindVertexArray</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9CDCFE"/>
                </a:solidFill>
                <a:latin typeface="Courier New"/>
                <a:ea typeface="Courier New"/>
                <a:cs typeface="Courier New"/>
                <a:sym typeface="Courier New"/>
              </a:rPr>
              <a:t>vertex_array</a:t>
            </a:r>
            <a:r>
              <a:rPr lang="en" sz="1400" b="0" i="0" u="none" strike="noStrike" cap="none">
                <a:solidFill>
                  <a:srgbClr val="D4D4D4"/>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glDrawArrays</a:t>
            </a:r>
            <a:r>
              <a:rPr lang="en" sz="1400" b="0" i="0" u="none" strike="noStrike" cap="none">
                <a:solidFill>
                  <a:srgbClr val="D4D4D4"/>
                </a:solidFill>
                <a:latin typeface="Courier New"/>
                <a:ea typeface="Courier New"/>
                <a:cs typeface="Courier New"/>
                <a:sym typeface="Courier New"/>
              </a:rPr>
              <a:t>(</a:t>
            </a:r>
            <a:r>
              <a:rPr lang="en" sz="1400" b="0" i="0" u="none" strike="noStrike" cap="none">
                <a:solidFill>
                  <a:srgbClr val="569CD6"/>
                </a:solidFill>
                <a:latin typeface="Courier New"/>
                <a:ea typeface="Courier New"/>
                <a:cs typeface="Courier New"/>
                <a:sym typeface="Courier New"/>
              </a:rPr>
              <a:t>GL_TRIANGLES</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0</a:t>
            </a:r>
            <a:r>
              <a:rPr lang="en" sz="1400" b="0" i="0" u="none" strike="noStrike" cap="none">
                <a:solidFill>
                  <a:srgbClr val="D4D4D4"/>
                </a:solidFill>
                <a:latin typeface="Courier New"/>
                <a:ea typeface="Courier New"/>
                <a:cs typeface="Courier New"/>
                <a:sym typeface="Courier New"/>
              </a:rPr>
              <a:t>, </a:t>
            </a:r>
            <a:r>
              <a:rPr lang="en" sz="1400" b="0" i="0" u="none" strike="noStrike" cap="none">
                <a:solidFill>
                  <a:srgbClr val="569CD6"/>
                </a:solidFill>
                <a:latin typeface="Courier New"/>
                <a:ea typeface="Courier New"/>
                <a:cs typeface="Courier New"/>
                <a:sym typeface="Courier New"/>
              </a:rPr>
              <a:t>3</a:t>
            </a:r>
            <a:r>
              <a:rPr lang="en" sz="1400" b="0" i="0" u="none" strike="noStrike" cap="none">
                <a:solidFill>
                  <a:srgbClr val="D4D4D4"/>
                </a:solidFill>
                <a:latin typeface="Courier New"/>
                <a:ea typeface="Courier New"/>
                <a:cs typeface="Courier New"/>
                <a:sym typeface="Courier New"/>
              </a:rPr>
              <a:t>); </a:t>
            </a:r>
            <a:endParaRPr sz="1400" b="0" i="0" u="none" strike="noStrike" cap="none">
              <a:solidFill>
                <a:srgbClr val="D4D4D4"/>
              </a:solidFill>
              <a:latin typeface="Courier New"/>
              <a:ea typeface="Courier New"/>
              <a:cs typeface="Courier New"/>
              <a:sym typeface="Courier New"/>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3632"/>
        <p:cNvGrpSpPr/>
        <p:nvPr/>
      </p:nvGrpSpPr>
      <p:grpSpPr>
        <a:xfrm>
          <a:off x="0" y="0"/>
          <a:ext cx="0" cy="0"/>
          <a:chOff x="0" y="0"/>
          <a:chExt cx="0" cy="0"/>
        </a:xfrm>
      </p:grpSpPr>
      <p:sp>
        <p:nvSpPr>
          <p:cNvPr id="3633" name="Google Shape;3633;p89"/>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Destruction</a:t>
            </a:r>
            <a:endParaRPr/>
          </a:p>
        </p:txBody>
      </p:sp>
      <p:sp>
        <p:nvSpPr>
          <p:cNvPr id="3634" name="Google Shape;3634;p89"/>
          <p:cNvSpPr txBox="1"/>
          <p:nvPr/>
        </p:nvSpPr>
        <p:spPr>
          <a:xfrm>
            <a:off x="729300" y="2157275"/>
            <a:ext cx="7688700" cy="414600"/>
          </a:xfrm>
          <a:prstGeom prst="rect">
            <a:avLst/>
          </a:prstGeom>
          <a:solidFill>
            <a:srgbClr val="1E1E1E"/>
          </a:solidFill>
          <a:ln>
            <a:noFill/>
          </a:ln>
        </p:spPr>
        <p:txBody>
          <a:bodyPr spcFirstLastPara="1" wrap="square" lIns="91425" tIns="91425" rIns="91425" bIns="91425" anchor="t" anchorCtr="0">
            <a:noAutofit/>
          </a:bodyPr>
          <a:lstStyle/>
          <a:p>
            <a:pPr marL="0" marR="0" lvl="0" indent="0" algn="l" rtl="0">
              <a:lnSpc>
                <a:spcPct val="135714"/>
              </a:lnSpc>
              <a:spcBef>
                <a:spcPts val="0"/>
              </a:spcBef>
              <a:spcAft>
                <a:spcPts val="0"/>
              </a:spcAft>
              <a:buClr>
                <a:srgbClr val="000000"/>
              </a:buClr>
              <a:buSzPts val="1400"/>
              <a:buFont typeface="Arial"/>
              <a:buNone/>
            </a:pPr>
            <a:r>
              <a:rPr lang="en" sz="1400" b="0" i="0" u="none" strike="noStrike" cap="none">
                <a:solidFill>
                  <a:srgbClr val="DCDCAA"/>
                </a:solidFill>
                <a:latin typeface="Courier New"/>
                <a:ea typeface="Courier New"/>
                <a:cs typeface="Courier New"/>
                <a:sym typeface="Courier New"/>
              </a:rPr>
              <a:t>glDeleteProgram(</a:t>
            </a:r>
            <a:r>
              <a:rPr lang="en" sz="1400" b="0" i="0" u="none" strike="noStrike" cap="none">
                <a:solidFill>
                  <a:srgbClr val="9CDCFE"/>
                </a:solidFill>
                <a:latin typeface="Courier New"/>
                <a:ea typeface="Courier New"/>
                <a:cs typeface="Courier New"/>
                <a:sym typeface="Courier New"/>
              </a:rPr>
              <a:t>program</a:t>
            </a:r>
            <a:r>
              <a:rPr lang="en" sz="1400" b="0" i="0" u="none" strike="noStrike" cap="none">
                <a:solidFill>
                  <a:srgbClr val="DCDCAA"/>
                </a:solidFill>
                <a:latin typeface="Courier New"/>
                <a:ea typeface="Courier New"/>
                <a:cs typeface="Courier New"/>
                <a:sym typeface="Courier New"/>
              </a:rPr>
              <a:t>);</a:t>
            </a:r>
            <a:endParaRPr sz="1400" b="0" i="0" u="none" strike="noStrike" cap="none">
              <a:solidFill>
                <a:srgbClr val="D4D4D4"/>
              </a:solidFill>
              <a:latin typeface="Courier New"/>
              <a:ea typeface="Courier New"/>
              <a:cs typeface="Courier New"/>
              <a:sym typeface="Courier New"/>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9"/>
          <p:cNvSpPr txBox="1"/>
          <p:nvPr/>
        </p:nvSpPr>
        <p:spPr>
          <a:xfrm>
            <a:off x="5916125" y="2127300"/>
            <a:ext cx="2501700" cy="25269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BBB529"/>
                </a:solidFill>
                <a:latin typeface="Courier New"/>
                <a:ea typeface="Courier New"/>
                <a:cs typeface="Courier New"/>
                <a:sym typeface="Courier New"/>
              </a:rPr>
              <a:t>#include </a:t>
            </a:r>
            <a:r>
              <a:rPr lang="en" sz="1600" b="0" i="0" u="none" strike="noStrike" cap="none">
                <a:solidFill>
                  <a:srgbClr val="6A8759"/>
                </a:solidFill>
                <a:latin typeface="Courier New"/>
                <a:ea typeface="Courier New"/>
                <a:cs typeface="Courier New"/>
                <a:sym typeface="Courier New"/>
              </a:rPr>
              <a:t>&lt;file1.h&gt;</a:t>
            </a:r>
            <a:endParaRPr sz="1600" b="0" i="0" u="none" strike="noStrike" cap="none">
              <a:solidFill>
                <a:srgbClr val="6A8759"/>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BBB529"/>
                </a:solidFill>
                <a:latin typeface="Courier New"/>
                <a:ea typeface="Courier New"/>
                <a:cs typeface="Courier New"/>
                <a:sym typeface="Courier New"/>
              </a:rPr>
              <a:t>#include </a:t>
            </a:r>
            <a:r>
              <a:rPr lang="en" sz="1600" b="0" i="0" u="none" strike="noStrike" cap="none">
                <a:solidFill>
                  <a:srgbClr val="6A8759"/>
                </a:solidFill>
                <a:latin typeface="Courier New"/>
                <a:ea typeface="Courier New"/>
                <a:cs typeface="Courier New"/>
                <a:sym typeface="Courier New"/>
              </a:rPr>
              <a:t>"file1.h"</a:t>
            </a:r>
            <a:endParaRPr sz="2200" b="0" i="0" u="none" strike="noStrike" cap="none">
              <a:solidFill>
                <a:srgbClr val="6A8759"/>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A9B7C6"/>
              </a:solidFill>
              <a:latin typeface="Courier New"/>
              <a:ea typeface="Courier New"/>
              <a:cs typeface="Courier New"/>
              <a:sym typeface="Courier New"/>
            </a:endParaRPr>
          </a:p>
        </p:txBody>
      </p:sp>
      <p:sp>
        <p:nvSpPr>
          <p:cNvPr id="201" name="Google Shape;201;p9"/>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Minimal CMakeLists.txt example</a:t>
            </a:r>
            <a:endParaRPr/>
          </a:p>
        </p:txBody>
      </p:sp>
      <p:sp>
        <p:nvSpPr>
          <p:cNvPr id="202" name="Google Shape;202;p9"/>
          <p:cNvSpPr txBox="1"/>
          <p:nvPr/>
        </p:nvSpPr>
        <p:spPr>
          <a:xfrm>
            <a:off x="777450" y="2127300"/>
            <a:ext cx="4884900" cy="25269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cmake_minimum_required(</a:t>
            </a:r>
            <a:r>
              <a:rPr lang="en" sz="1600" b="0" i="0" u="none" strike="noStrike" cap="none">
                <a:solidFill>
                  <a:srgbClr val="6A8759"/>
                </a:solidFill>
                <a:latin typeface="Courier New"/>
                <a:ea typeface="Courier New"/>
                <a:cs typeface="Courier New"/>
                <a:sym typeface="Courier New"/>
              </a:rPr>
              <a:t>VERSION 3.0.0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project(</a:t>
            </a:r>
            <a:r>
              <a:rPr lang="en" sz="1600" b="0" i="0" u="none" strike="noStrike" cap="none">
                <a:solidFill>
                  <a:srgbClr val="6A9955"/>
                </a:solidFill>
                <a:latin typeface="Courier New"/>
                <a:ea typeface="Courier New"/>
                <a:cs typeface="Courier New"/>
                <a:sym typeface="Courier New"/>
              </a:rPr>
              <a:t>minimal_</a:t>
            </a:r>
            <a:r>
              <a:rPr lang="en" sz="1600" b="0" i="0" u="none" strike="noStrike" cap="none">
                <a:solidFill>
                  <a:srgbClr val="6A8759"/>
                </a:solidFill>
                <a:latin typeface="Courier New"/>
                <a:ea typeface="Courier New"/>
                <a:cs typeface="Courier New"/>
                <a:sym typeface="Courier New"/>
              </a:rPr>
              <a:t>project VERSION 0.1.0</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include_directories(</a:t>
            </a:r>
            <a:r>
              <a:rPr lang="en" sz="1600" b="0" i="0" u="none" strike="noStrike" cap="none">
                <a:solidFill>
                  <a:srgbClr val="6A8759"/>
                </a:solidFill>
                <a:latin typeface="Courier New"/>
                <a:ea typeface="Courier New"/>
                <a:cs typeface="Courier New"/>
                <a:sym typeface="Courier New"/>
              </a:rPr>
              <a:t>path/to/includes</a:t>
            </a:r>
            <a:r>
              <a:rPr lang="en" sz="1600" b="0" i="0" u="none" strike="noStrike" cap="none">
                <a:solidFill>
                  <a:srgbClr val="A9B7C6"/>
                </a:solidFill>
                <a:latin typeface="Courier New"/>
                <a:ea typeface="Courier New"/>
                <a:cs typeface="Courier New"/>
                <a:sym typeface="Courier New"/>
              </a:rPr>
              <a:t>)</a:t>
            </a:r>
            <a:endParaRPr sz="22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A9B7C6"/>
                </a:solidFill>
                <a:latin typeface="Courier New"/>
                <a:ea typeface="Courier New"/>
                <a:cs typeface="Courier New"/>
                <a:sym typeface="Courier New"/>
              </a:rPr>
              <a:t>add_executable(</a:t>
            </a:r>
            <a:r>
              <a:rPr lang="en" sz="1600" b="0" i="0" u="none" strike="noStrike" cap="none">
                <a:solidFill>
                  <a:srgbClr val="6A8759"/>
                </a:solidFill>
                <a:latin typeface="Courier New"/>
                <a:ea typeface="Courier New"/>
                <a:cs typeface="Courier New"/>
                <a:sym typeface="Courier New"/>
              </a:rPr>
              <a:t>application main.cpp</a:t>
            </a:r>
            <a:r>
              <a:rPr lang="en" sz="1600" b="0" i="0" u="none" strike="noStrike" cap="none">
                <a:solidFill>
                  <a:srgbClr val="A9B7C6"/>
                </a:solidFill>
                <a:latin typeface="Courier New"/>
                <a:ea typeface="Courier New"/>
                <a:cs typeface="Courier New"/>
                <a:sym typeface="Courier New"/>
              </a:rPr>
              <a:t>)</a:t>
            </a:r>
            <a:endParaRPr sz="1600" b="0" i="0" u="none" strike="noStrike" cap="none">
              <a:solidFill>
                <a:srgbClr val="A9B7C6"/>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A9B7C6"/>
              </a:solidFill>
              <a:latin typeface="Courier New"/>
              <a:ea typeface="Courier New"/>
              <a:cs typeface="Courier New"/>
              <a:sym typeface="Courier New"/>
            </a:endParaRPr>
          </a:p>
        </p:txBody>
      </p:sp>
      <p:sp>
        <p:nvSpPr>
          <p:cNvPr id="203" name="Google Shape;203;p9"/>
          <p:cNvSpPr txBox="1"/>
          <p:nvPr/>
        </p:nvSpPr>
        <p:spPr>
          <a:xfrm>
            <a:off x="6026225" y="3975500"/>
            <a:ext cx="2274300" cy="535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Path is relative to source file path</a:t>
            </a:r>
            <a:endParaRPr sz="1400" b="0" i="0" u="none" strike="noStrike" cap="none">
              <a:solidFill>
                <a:schemeClr val="lt2"/>
              </a:solidFill>
              <a:latin typeface="Lato"/>
              <a:ea typeface="Lato"/>
              <a:cs typeface="Lato"/>
              <a:sym typeface="Lato"/>
            </a:endParaRPr>
          </a:p>
        </p:txBody>
      </p:sp>
      <p:cxnSp>
        <p:nvCxnSpPr>
          <p:cNvPr id="204" name="Google Shape;204;p9"/>
          <p:cNvCxnSpPr>
            <a:stCxn id="203" idx="0"/>
          </p:cNvCxnSpPr>
          <p:nvPr/>
        </p:nvCxnSpPr>
        <p:spPr>
          <a:xfrm rot="10800000">
            <a:off x="7159775" y="3752600"/>
            <a:ext cx="3600" cy="222900"/>
          </a:xfrm>
          <a:prstGeom prst="straightConnector1">
            <a:avLst/>
          </a:prstGeom>
          <a:noFill/>
          <a:ln w="19050" cap="flat" cmpd="sng">
            <a:solidFill>
              <a:schemeClr val="lt2"/>
            </a:solidFill>
            <a:prstDash val="solid"/>
            <a:round/>
            <a:headEnd type="none" w="sm" len="sm"/>
            <a:tailEnd type="triangle" w="med" len="med"/>
          </a:ln>
        </p:spPr>
      </p:cxnSp>
      <p:sp>
        <p:nvSpPr>
          <p:cNvPr id="205" name="Google Shape;205;p9"/>
          <p:cNvSpPr txBox="1"/>
          <p:nvPr/>
        </p:nvSpPr>
        <p:spPr>
          <a:xfrm>
            <a:off x="6028025" y="2718825"/>
            <a:ext cx="2274300" cy="535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lt2"/>
                </a:solidFill>
                <a:latin typeface="Lato"/>
                <a:ea typeface="Lato"/>
                <a:cs typeface="Lato"/>
                <a:sym typeface="Lato"/>
              </a:rPr>
              <a:t>Path is searched for in include_directories</a:t>
            </a:r>
            <a:endParaRPr sz="1400" b="0" i="0" u="none" strike="noStrike" cap="none">
              <a:solidFill>
                <a:schemeClr val="lt2"/>
              </a:solidFill>
              <a:latin typeface="Lato"/>
              <a:ea typeface="Lato"/>
              <a:cs typeface="Lato"/>
              <a:sym typeface="Lato"/>
            </a:endParaRPr>
          </a:p>
        </p:txBody>
      </p:sp>
      <p:cxnSp>
        <p:nvCxnSpPr>
          <p:cNvPr id="206" name="Google Shape;206;p9"/>
          <p:cNvCxnSpPr>
            <a:stCxn id="205" idx="0"/>
          </p:cNvCxnSpPr>
          <p:nvPr/>
        </p:nvCxnSpPr>
        <p:spPr>
          <a:xfrm rot="10800000" flipH="1">
            <a:off x="7165175" y="2516625"/>
            <a:ext cx="20400" cy="202200"/>
          </a:xfrm>
          <a:prstGeom prst="straightConnector1">
            <a:avLst/>
          </a:prstGeom>
          <a:noFill/>
          <a:ln w="19050" cap="flat" cmpd="sng">
            <a:solidFill>
              <a:schemeClr val="lt2"/>
            </a:solidFill>
            <a:prstDash val="solid"/>
            <a:round/>
            <a:headEnd type="none" w="sm" len="sm"/>
            <a:tailEnd type="triangle" w="med" len="med"/>
          </a:ln>
        </p:spPr>
      </p:cxnSp>
      <p:cxnSp>
        <p:nvCxnSpPr>
          <p:cNvPr id="207" name="Google Shape;207;p9"/>
          <p:cNvCxnSpPr>
            <a:stCxn id="205" idx="1"/>
          </p:cNvCxnSpPr>
          <p:nvPr/>
        </p:nvCxnSpPr>
        <p:spPr>
          <a:xfrm flipH="1">
            <a:off x="5441525" y="2986425"/>
            <a:ext cx="586500" cy="93000"/>
          </a:xfrm>
          <a:prstGeom prst="straightConnector1">
            <a:avLst/>
          </a:prstGeom>
          <a:noFill/>
          <a:ln w="19050" cap="flat" cmpd="sng">
            <a:solidFill>
              <a:schemeClr val="accent3"/>
            </a:solidFill>
            <a:prstDash val="solid"/>
            <a:round/>
            <a:headEnd type="none" w="sm" len="sm"/>
            <a:tailEnd type="triangle" w="med" len="med"/>
          </a:ln>
        </p:spPr>
      </p:cxnSp>
      <p:sp>
        <p:nvSpPr>
          <p:cNvPr id="208" name="Google Shape;208;p9"/>
          <p:cNvSpPr txBox="1"/>
          <p:nvPr/>
        </p:nvSpPr>
        <p:spPr>
          <a:xfrm>
            <a:off x="1969050" y="4654200"/>
            <a:ext cx="2501700" cy="375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Lato"/>
                <a:ea typeface="Lato"/>
                <a:cs typeface="Lato"/>
                <a:sym typeface="Lato"/>
              </a:rPr>
              <a:t>CMakeLists.txt</a:t>
            </a:r>
            <a:endParaRPr sz="1400" b="0" i="0" u="none" strike="noStrike" cap="none">
              <a:solidFill>
                <a:schemeClr val="dk2"/>
              </a:solidFill>
              <a:latin typeface="Lato"/>
              <a:ea typeface="Lato"/>
              <a:cs typeface="Lato"/>
              <a:sym typeface="Lato"/>
            </a:endParaRPr>
          </a:p>
        </p:txBody>
      </p:sp>
      <p:sp>
        <p:nvSpPr>
          <p:cNvPr id="209" name="Google Shape;209;p9"/>
          <p:cNvSpPr txBox="1"/>
          <p:nvPr/>
        </p:nvSpPr>
        <p:spPr>
          <a:xfrm>
            <a:off x="5910725" y="4654200"/>
            <a:ext cx="2501700" cy="375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Lato"/>
                <a:ea typeface="Lato"/>
                <a:cs typeface="Lato"/>
                <a:sym typeface="Lato"/>
              </a:rPr>
              <a:t>main.cpp</a:t>
            </a:r>
            <a:endParaRPr sz="1400" b="0" i="0" u="none" strike="noStrike" cap="none">
              <a:solidFill>
                <a:schemeClr val="dk2"/>
              </a:solidFill>
              <a:latin typeface="Lato"/>
              <a:ea typeface="Lato"/>
              <a:cs typeface="Lato"/>
              <a:sym typeface="Lato"/>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3638"/>
        <p:cNvGrpSpPr/>
        <p:nvPr/>
      </p:nvGrpSpPr>
      <p:grpSpPr>
        <a:xfrm>
          <a:off x="0" y="0"/>
          <a:ext cx="0" cy="0"/>
          <a:chOff x="0" y="0"/>
          <a:chExt cx="0" cy="0"/>
        </a:xfrm>
      </p:grpSpPr>
      <p:pic>
        <p:nvPicPr>
          <p:cNvPr id="3639" name="Google Shape;3639;p90"/>
          <p:cNvPicPr preferRelativeResize="0"/>
          <p:nvPr/>
        </p:nvPicPr>
        <p:blipFill rotWithShape="1">
          <a:blip r:embed="rId3">
            <a:alphaModFix/>
          </a:blip>
          <a:srcRect/>
          <a:stretch/>
        </p:blipFill>
        <p:spPr>
          <a:xfrm>
            <a:off x="408238" y="152400"/>
            <a:ext cx="8327518" cy="4838699"/>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3643"/>
        <p:cNvGrpSpPr/>
        <p:nvPr/>
      </p:nvGrpSpPr>
      <p:grpSpPr>
        <a:xfrm>
          <a:off x="0" y="0"/>
          <a:ext cx="0" cy="0"/>
          <a:chOff x="0" y="0"/>
          <a:chExt cx="0" cy="0"/>
        </a:xfrm>
      </p:grpSpPr>
      <p:sp>
        <p:nvSpPr>
          <p:cNvPr id="3644" name="Google Shape;3644;p91"/>
          <p:cNvSpPr txBox="1">
            <a:spLocks noGrp="1"/>
          </p:cNvSpPr>
          <p:nvPr>
            <p:ph type="title"/>
          </p:nvPr>
        </p:nvSpPr>
        <p:spPr>
          <a:xfrm>
            <a:off x="727800" y="2304150"/>
            <a:ext cx="7688400" cy="53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600"/>
              <a:buNone/>
            </a:pPr>
            <a:r>
              <a:rPr lang="en"/>
              <a:t>Thank you</a:t>
            </a:r>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4982</Words>
  <Application>Microsoft Office PowerPoint</Application>
  <PresentationFormat>On-screen Show (16:9)</PresentationFormat>
  <Paragraphs>571</Paragraphs>
  <Slides>91</Slides>
  <Notes>91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91</vt:i4>
      </vt:variant>
    </vt:vector>
  </HeadingPairs>
  <TitlesOfParts>
    <vt:vector size="101" baseType="lpstr">
      <vt:lpstr>Courier New</vt:lpstr>
      <vt:lpstr>Consolas</vt:lpstr>
      <vt:lpstr>Arial</vt:lpstr>
      <vt:lpstr>Roboto Thin</vt:lpstr>
      <vt:lpstr>Raleway</vt:lpstr>
      <vt:lpstr>Roboto Medium</vt:lpstr>
      <vt:lpstr>Lato</vt:lpstr>
      <vt:lpstr>Roboto</vt:lpstr>
      <vt:lpstr>Comfortaa</vt:lpstr>
      <vt:lpstr>Streamline</vt:lpstr>
      <vt:lpstr>Computer Graphics labs</vt:lpstr>
      <vt:lpstr>Project Structure</vt:lpstr>
      <vt:lpstr>OpenGL-Examples Project Structure</vt:lpstr>
      <vt:lpstr>Minimal CMakeLists.txt example</vt:lpstr>
      <vt:lpstr>Minimal CMakeLists.txt example</vt:lpstr>
      <vt:lpstr>Minimal CMakeLists.txt example</vt:lpstr>
      <vt:lpstr>Minimal CMakeLists.txt example</vt:lpstr>
      <vt:lpstr>Minimal CMakeLists.txt example</vt:lpstr>
      <vt:lpstr>Minimal CMakeLists.txt example</vt:lpstr>
      <vt:lpstr>Minimal CMakeLists.txt example</vt:lpstr>
      <vt:lpstr>Minimal CMakeLists.txt example</vt:lpstr>
      <vt:lpstr>CMake still has plenty of other features</vt:lpstr>
      <vt:lpstr>Let’s build an OpenGL project.</vt:lpstr>
      <vt:lpstr>Simply put, we need Libraries…</vt:lpstr>
      <vt:lpstr>GLFW: Graphics Library Framework</vt:lpstr>
      <vt:lpstr>GLAD: OpenGL Loader-Generator</vt:lpstr>
      <vt:lpstr>Let’s build our CMakeLists.txt</vt:lpstr>
      <vt:lpstr>Now let’s add GLFW</vt:lpstr>
      <vt:lpstr>Now let’s add GLFW</vt:lpstr>
      <vt:lpstr>The CMakeLists of the examples repo is more organized since we have more code files and libraries such as....</vt:lpstr>
      <vt:lpstr>GLM: OpenGL Mathematics</vt:lpstr>
      <vt:lpstr>Dear ImGui: Immediate GUI Library</vt:lpstr>
      <vt:lpstr>Stb: Single-file Libraries for C/C++</vt:lpstr>
      <vt:lpstr>Tinyobjloader: A single-file “.obj” file loader.</vt:lpstr>
      <vt:lpstr>What if we want to add more libraries?</vt:lpstr>
      <vt:lpstr>Let’s create a WINDOW !</vt:lpstr>
      <vt:lpstr>Application structure</vt:lpstr>
      <vt:lpstr>Initialization Phase</vt:lpstr>
      <vt:lpstr>Initialization Phase</vt:lpstr>
      <vt:lpstr>Initialization Phase</vt:lpstr>
      <vt:lpstr>Multisample anti-aliasing (MSAA)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Super Sampling Anti-Aliasing (SSAA)</vt:lpstr>
      <vt:lpstr>PowerPoint Presentation</vt:lpstr>
      <vt:lpstr>PowerPoint Presentation</vt:lpstr>
      <vt:lpstr>PowerPoint Presentation</vt:lpstr>
      <vt:lpstr>PowerPoint Presentation</vt:lpstr>
      <vt:lpstr>PowerPoint Presentation</vt:lpstr>
      <vt:lpstr>PowerPoint Presentation</vt:lpstr>
      <vt:lpstr>Multisample anti-aliasing (MSAA)</vt:lpstr>
      <vt:lpstr>Other popular AA techniques</vt:lpstr>
      <vt:lpstr>Initialization Phase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Initialization Phase</vt:lpstr>
      <vt:lpstr>Depth Buffer</vt:lpstr>
      <vt:lpstr>Stencil Buffer</vt:lpstr>
      <vt:lpstr>Initialization Phase</vt:lpstr>
      <vt:lpstr>Initialization Phase</vt:lpstr>
      <vt:lpstr>Make Window the current Context</vt:lpstr>
      <vt:lpstr>Tell GLAD to load OpenGL</vt:lpstr>
      <vt:lpstr>Initialization Phase</vt:lpstr>
      <vt:lpstr>Game Loop Phase  </vt:lpstr>
      <vt:lpstr>Game Loop Phase  </vt:lpstr>
      <vt:lpstr>Clean up Phase</vt:lpstr>
      <vt:lpstr>What is the simplest thing to do draw on a screen?</vt:lpstr>
      <vt:lpstr>PowerPoint Presentation</vt:lpstr>
      <vt:lpstr>Clear window using OpenGL</vt:lpstr>
      <vt:lpstr>Now let’s draw a triangle.  Introduction to Shaders.</vt:lpstr>
      <vt:lpstr>A recap on pointers in C++</vt:lpstr>
      <vt:lpstr>The GPU VRAM is not as reachable as the RAM</vt:lpstr>
      <vt:lpstr>Vertex and fragment shaders in the pipeline</vt:lpstr>
      <vt:lpstr>PowerPoint Presentation</vt:lpstr>
      <vt:lpstr>Vertex shader</vt:lpstr>
      <vt:lpstr>Fragment shader</vt:lpstr>
      <vt:lpstr>How to use shaders in OpenGL?</vt:lpstr>
      <vt:lpstr>How to use shaders in OpenGL?</vt:lpstr>
      <vt:lpstr>How to use shaders in OpenGL?</vt:lpstr>
      <vt:lpstr>Create Program</vt:lpstr>
      <vt:lpstr>Create/Upload/Compile/Attach Shader</vt:lpstr>
      <vt:lpstr>Create/Upload/Compile/Attach Shader</vt:lpstr>
      <vt:lpstr>Link Program</vt:lpstr>
      <vt:lpstr>Side Task: Generate a Vertex Array</vt:lpstr>
      <vt:lpstr>Draw</vt:lpstr>
      <vt:lpstr>Destruction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Graphics labs</dc:title>
  <cp:lastModifiedBy>Peter Atef Fathi Zaki</cp:lastModifiedBy>
  <cp:revision>1</cp:revision>
  <dcterms:modified xsi:type="dcterms:W3CDTF">2023-03-04T21:36:33Z</dcterms:modified>
</cp:coreProperties>
</file>